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2"/>
  </p:notesMasterIdLst>
  <p:handoutMasterIdLst>
    <p:handoutMasterId r:id="rId43"/>
  </p:handoutMasterIdLst>
  <p:sldIdLst>
    <p:sldId id="256" r:id="rId5"/>
    <p:sldId id="315" r:id="rId6"/>
    <p:sldId id="257" r:id="rId7"/>
    <p:sldId id="259" r:id="rId8"/>
    <p:sldId id="316" r:id="rId9"/>
    <p:sldId id="321" r:id="rId10"/>
    <p:sldId id="290" r:id="rId11"/>
    <p:sldId id="332" r:id="rId12"/>
    <p:sldId id="330" r:id="rId13"/>
    <p:sldId id="331" r:id="rId14"/>
    <p:sldId id="350" r:id="rId15"/>
    <p:sldId id="325" r:id="rId16"/>
    <p:sldId id="334" r:id="rId17"/>
    <p:sldId id="333" r:id="rId18"/>
    <p:sldId id="326" r:id="rId19"/>
    <p:sldId id="327" r:id="rId20"/>
    <p:sldId id="314" r:id="rId21"/>
    <p:sldId id="270" r:id="rId22"/>
    <p:sldId id="308" r:id="rId23"/>
    <p:sldId id="352" r:id="rId24"/>
    <p:sldId id="341" r:id="rId25"/>
    <p:sldId id="329" r:id="rId26"/>
    <p:sldId id="340" r:id="rId27"/>
    <p:sldId id="346" r:id="rId28"/>
    <p:sldId id="335" r:id="rId29"/>
    <p:sldId id="336" r:id="rId30"/>
    <p:sldId id="337" r:id="rId31"/>
    <p:sldId id="342" r:id="rId32"/>
    <p:sldId id="343" r:id="rId33"/>
    <p:sldId id="344" r:id="rId34"/>
    <p:sldId id="347" r:id="rId35"/>
    <p:sldId id="292" r:id="rId36"/>
    <p:sldId id="322" r:id="rId37"/>
    <p:sldId id="312" r:id="rId38"/>
    <p:sldId id="293" r:id="rId39"/>
    <p:sldId id="349" r:id="rId40"/>
    <p:sldId id="262" r:id="rId41"/>
  </p:sldIdLst>
  <p:sldSz cx="16257588" cy="9144000"/>
  <p:notesSz cx="6858000" cy="9144000"/>
  <p:defaultTextStyle>
    <a:defPPr>
      <a:defRPr lang="en-US"/>
    </a:defPPr>
    <a:lvl1pPr marL="0" algn="l" defTabSz="1219261" rtl="0" eaLnBrk="1" latinLnBrk="0" hangingPunct="1">
      <a:defRPr sz="2400" kern="1200">
        <a:solidFill>
          <a:schemeClr val="tx1"/>
        </a:solidFill>
        <a:latin typeface="+mn-lt"/>
        <a:ea typeface="+mn-ea"/>
        <a:cs typeface="+mn-cs"/>
      </a:defRPr>
    </a:lvl1pPr>
    <a:lvl2pPr marL="609630" algn="l" defTabSz="1219261" rtl="0" eaLnBrk="1" latinLnBrk="0" hangingPunct="1">
      <a:defRPr sz="2400" kern="1200">
        <a:solidFill>
          <a:schemeClr val="tx1"/>
        </a:solidFill>
        <a:latin typeface="+mn-lt"/>
        <a:ea typeface="+mn-ea"/>
        <a:cs typeface="+mn-cs"/>
      </a:defRPr>
    </a:lvl2pPr>
    <a:lvl3pPr marL="1219261" algn="l" defTabSz="1219261" rtl="0" eaLnBrk="1" latinLnBrk="0" hangingPunct="1">
      <a:defRPr sz="2400" kern="1200">
        <a:solidFill>
          <a:schemeClr val="tx1"/>
        </a:solidFill>
        <a:latin typeface="+mn-lt"/>
        <a:ea typeface="+mn-ea"/>
        <a:cs typeface="+mn-cs"/>
      </a:defRPr>
    </a:lvl3pPr>
    <a:lvl4pPr marL="1828891" algn="l" defTabSz="1219261" rtl="0" eaLnBrk="1" latinLnBrk="0" hangingPunct="1">
      <a:defRPr sz="2400" kern="1200">
        <a:solidFill>
          <a:schemeClr val="tx1"/>
        </a:solidFill>
        <a:latin typeface="+mn-lt"/>
        <a:ea typeface="+mn-ea"/>
        <a:cs typeface="+mn-cs"/>
      </a:defRPr>
    </a:lvl4pPr>
    <a:lvl5pPr marL="2438522" algn="l" defTabSz="1219261" rtl="0" eaLnBrk="1" latinLnBrk="0" hangingPunct="1">
      <a:defRPr sz="2400" kern="1200">
        <a:solidFill>
          <a:schemeClr val="tx1"/>
        </a:solidFill>
        <a:latin typeface="+mn-lt"/>
        <a:ea typeface="+mn-ea"/>
        <a:cs typeface="+mn-cs"/>
      </a:defRPr>
    </a:lvl5pPr>
    <a:lvl6pPr marL="3048152" algn="l" defTabSz="1219261" rtl="0" eaLnBrk="1" latinLnBrk="0" hangingPunct="1">
      <a:defRPr sz="2400" kern="1200">
        <a:solidFill>
          <a:schemeClr val="tx1"/>
        </a:solidFill>
        <a:latin typeface="+mn-lt"/>
        <a:ea typeface="+mn-ea"/>
        <a:cs typeface="+mn-cs"/>
      </a:defRPr>
    </a:lvl6pPr>
    <a:lvl7pPr marL="3657783" algn="l" defTabSz="1219261" rtl="0" eaLnBrk="1" latinLnBrk="0" hangingPunct="1">
      <a:defRPr sz="2400" kern="1200">
        <a:solidFill>
          <a:schemeClr val="tx1"/>
        </a:solidFill>
        <a:latin typeface="+mn-lt"/>
        <a:ea typeface="+mn-ea"/>
        <a:cs typeface="+mn-cs"/>
      </a:defRPr>
    </a:lvl7pPr>
    <a:lvl8pPr marL="4267413" algn="l" defTabSz="1219261" rtl="0" eaLnBrk="1" latinLnBrk="0" hangingPunct="1">
      <a:defRPr sz="2400" kern="1200">
        <a:solidFill>
          <a:schemeClr val="tx1"/>
        </a:solidFill>
        <a:latin typeface="+mn-lt"/>
        <a:ea typeface="+mn-ea"/>
        <a:cs typeface="+mn-cs"/>
      </a:defRPr>
    </a:lvl8pPr>
    <a:lvl9pPr marL="4877044" algn="l" defTabSz="1219261"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31EDB1-B8EC-4DD0-A9F7-852AB7B4EBA6}">
          <p14:sldIdLst>
            <p14:sldId id="256"/>
            <p14:sldId id="315"/>
            <p14:sldId id="257"/>
            <p14:sldId id="259"/>
            <p14:sldId id="316"/>
            <p14:sldId id="321"/>
            <p14:sldId id="290"/>
            <p14:sldId id="332"/>
            <p14:sldId id="330"/>
            <p14:sldId id="331"/>
            <p14:sldId id="350"/>
            <p14:sldId id="325"/>
            <p14:sldId id="334"/>
            <p14:sldId id="333"/>
            <p14:sldId id="326"/>
            <p14:sldId id="327"/>
            <p14:sldId id="314"/>
            <p14:sldId id="270"/>
            <p14:sldId id="308"/>
            <p14:sldId id="352"/>
            <p14:sldId id="341"/>
            <p14:sldId id="329"/>
            <p14:sldId id="340"/>
            <p14:sldId id="346"/>
            <p14:sldId id="335"/>
            <p14:sldId id="336"/>
            <p14:sldId id="337"/>
            <p14:sldId id="342"/>
            <p14:sldId id="343"/>
            <p14:sldId id="344"/>
            <p14:sldId id="347"/>
            <p14:sldId id="292"/>
            <p14:sldId id="322"/>
            <p14:sldId id="312"/>
            <p14:sldId id="293"/>
            <p14:sldId id="349"/>
            <p14:sldId id="262"/>
          </p14:sldIdLst>
        </p14:section>
      </p14:sectionLst>
    </p:ext>
    <p:ext uri="{EFAFB233-063F-42B5-8137-9DF3F51BA10A}">
      <p15:sldGuideLst xmlns:p15="http://schemas.microsoft.com/office/powerpoint/2012/main">
        <p15:guide id="1" orient="horz" pos="2880" userDrawn="1">
          <p15:clr>
            <a:srgbClr val="A4A3A4"/>
          </p15:clr>
        </p15:guide>
        <p15:guide id="2" pos="512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9C0F616-6C92-0A11-C29B-B7F5B1EDB8D6}" name="Kälvinmäki Miikka" initials="KM" userId="S::miikka.kalvinmaki@fintraffic.fi::36b19202-adac-4021-a56c-26b49715de7a" providerId="AD"/>
  <p188:author id="{1E1C0F84-E926-44FD-2482-B6FC697FD7E6}" name="Karoliina Tiuraniemi" initials="KT" userId="S::karoliina.tiuraniemi@siili.com::f1f30a69-0403-4904-ae31-209ec9b4bd42" providerId="AD"/>
  <p188:author id="{525383AF-F8E6-5054-BD9B-21647DB7536A}" name="Iris Tomaszewski" initials="IT" userId="S::iris.tomaszewski@siili.com::356c73f6-f9a7-41b0-9cca-794d147aaf7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9D9D9"/>
    <a:srgbClr val="FA0000"/>
    <a:srgbClr val="FFFFFF"/>
    <a:srgbClr val="808080"/>
    <a:srgbClr val="FF41FF"/>
    <a:srgbClr val="AA32FF"/>
    <a:srgbClr val="4A4AFF"/>
    <a:srgbClr val="EBEBEB"/>
    <a:srgbClr val="A7A9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BF2347-7A8D-858F-827E-EF200AA1EE82}" v="1" dt="2025-09-23T11:53:53.553"/>
    <p1510:client id="{15C64C26-D14C-974C-5792-FC2DEBA70176}" v="20" dt="2025-09-24T05:13:25.134"/>
    <p1510:client id="{26DBF2E5-AABC-A773-9ABF-18B7B7856C02}" v="63" dt="2025-09-24T06:50:38.426"/>
    <p1510:client id="{33C9E001-A96A-47B3-44EF-C37705731D1C}" v="282" dt="2025-09-22T12:18:21.987"/>
    <p1510:client id="{5A30BFD0-4607-651B-20F8-850FDFB62889}" v="31" dt="2025-09-23T11:19:00.109"/>
    <p1510:client id="{A09FD43B-FC09-A79E-0638-8A44DB925060}" v="124" dt="2025-09-23T10:45:18.004"/>
    <p1510:client id="{AE45B15F-4528-D050-42E3-01D3AB9CACC4}" v="5" dt="2025-09-22T11:29:09.903"/>
    <p1510:client id="{BF320C61-D6F0-6A4F-B193-F8C391E57A83}" v="3976" dt="2025-09-23T11:10:37.482"/>
    <p1510:client id="{D957EDE4-9F00-0B3D-1E0A-7FA7F9CEDBF1}" v="45" dt="2025-09-23T05:54:49.280"/>
    <p1510:client id="{EB5CBD28-BC91-FDC1-49D3-816421771A5F}" v="1092" dt="2025-09-24T05:40:30.562"/>
    <p1510:client id="{EE4078FF-B262-6541-2765-2A1C560FE61F}" v="444" dt="2025-09-22T11:34:13.8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5121"/>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mmeli Ruonakoski Kallio" userId="S::tummeli.ruonakoskik_siili.com#ext#@ansfinland.onmicrosoft.com::19dc00c6-31c7-40ce-9de0-011895a3e8aa" providerId="AD" clId="Web-{9CD5BF9A-AB9C-D5FB-2054-D5ED55E1730D}"/>
    <pc:docChg chg="addSld modSld sldOrd modSection">
      <pc:chgData name="Tummeli Ruonakoski Kallio" userId="S::tummeli.ruonakoskik_siili.com#ext#@ansfinland.onmicrosoft.com::19dc00c6-31c7-40ce-9de0-011895a3e8aa" providerId="AD" clId="Web-{9CD5BF9A-AB9C-D5FB-2054-D5ED55E1730D}" dt="2025-09-20T07:50:12.310" v="1060" actId="20577"/>
      <pc:docMkLst>
        <pc:docMk/>
      </pc:docMkLst>
      <pc:sldChg chg="addSp delSp modSp">
        <pc:chgData name="Tummeli Ruonakoski Kallio" userId="S::tummeli.ruonakoskik_siili.com#ext#@ansfinland.onmicrosoft.com::19dc00c6-31c7-40ce-9de0-011895a3e8aa" providerId="AD" clId="Web-{9CD5BF9A-AB9C-D5FB-2054-D5ED55E1730D}" dt="2025-09-20T07:37:50.652" v="984" actId="20577"/>
        <pc:sldMkLst>
          <pc:docMk/>
          <pc:sldMk cId="1897628374" sldId="329"/>
        </pc:sldMkLst>
        <pc:spChg chg="mod">
          <ac:chgData name="Tummeli Ruonakoski Kallio" userId="S::tummeli.ruonakoskik_siili.com#ext#@ansfinland.onmicrosoft.com::19dc00c6-31c7-40ce-9de0-011895a3e8aa" providerId="AD" clId="Web-{9CD5BF9A-AB9C-D5FB-2054-D5ED55E1730D}" dt="2025-09-19T12:59:56.792" v="688" actId="20577"/>
          <ac:spMkLst>
            <pc:docMk/>
            <pc:sldMk cId="1897628374" sldId="329"/>
            <ac:spMk id="4" creationId="{D3B87F16-D0C3-2584-137C-0C6DB6D87FAB}"/>
          </ac:spMkLst>
        </pc:spChg>
        <pc:spChg chg="add mod">
          <ac:chgData name="Tummeli Ruonakoski Kallio" userId="S::tummeli.ruonakoskik_siili.com#ext#@ansfinland.onmicrosoft.com::19dc00c6-31c7-40ce-9de0-011895a3e8aa" providerId="AD" clId="Web-{9CD5BF9A-AB9C-D5FB-2054-D5ED55E1730D}" dt="2025-09-20T07:37:50.652" v="984" actId="20577"/>
          <ac:spMkLst>
            <pc:docMk/>
            <pc:sldMk cId="1897628374" sldId="329"/>
            <ac:spMk id="8" creationId="{0397CA72-29B2-A006-9EB2-83C0C62811A9}"/>
          </ac:spMkLst>
        </pc:spChg>
      </pc:sldChg>
      <pc:sldChg chg="ord">
        <pc:chgData name="Tummeli Ruonakoski Kallio" userId="S::tummeli.ruonakoskik_siili.com#ext#@ansfinland.onmicrosoft.com::19dc00c6-31c7-40ce-9de0-011895a3e8aa" providerId="AD" clId="Web-{9CD5BF9A-AB9C-D5FB-2054-D5ED55E1730D}" dt="2025-09-19T10:05:22.390" v="2"/>
        <pc:sldMkLst>
          <pc:docMk/>
          <pc:sldMk cId="1361191181" sldId="336"/>
        </pc:sldMkLst>
      </pc:sldChg>
      <pc:sldChg chg="addSp modSp add replId">
        <pc:chgData name="Tummeli Ruonakoski Kallio" userId="S::tummeli.ruonakoskik_siili.com#ext#@ansfinland.onmicrosoft.com::19dc00c6-31c7-40ce-9de0-011895a3e8aa" providerId="AD" clId="Web-{9CD5BF9A-AB9C-D5FB-2054-D5ED55E1730D}" dt="2025-09-20T07:41:24.569" v="1059" actId="20577"/>
        <pc:sldMkLst>
          <pc:docMk/>
          <pc:sldMk cId="3626173401" sldId="340"/>
        </pc:sldMkLst>
        <pc:spChg chg="add mod">
          <ac:chgData name="Tummeli Ruonakoski Kallio" userId="S::tummeli.ruonakoskik_siili.com#ext#@ansfinland.onmicrosoft.com::19dc00c6-31c7-40ce-9de0-011895a3e8aa" providerId="AD" clId="Web-{9CD5BF9A-AB9C-D5FB-2054-D5ED55E1730D}" dt="2025-09-20T07:41:24.569" v="1059" actId="20577"/>
          <ac:spMkLst>
            <pc:docMk/>
            <pc:sldMk cId="3626173401" sldId="340"/>
            <ac:spMk id="2" creationId="{87DFACC7-F511-5DA2-6ABC-E70EF49F3DEF}"/>
          </ac:spMkLst>
        </pc:spChg>
        <pc:spChg chg="mod">
          <ac:chgData name="Tummeli Ruonakoski Kallio" userId="S::tummeli.ruonakoskik_siili.com#ext#@ansfinland.onmicrosoft.com::19dc00c6-31c7-40ce-9de0-011895a3e8aa" providerId="AD" clId="Web-{9CD5BF9A-AB9C-D5FB-2054-D5ED55E1730D}" dt="2025-09-19T13:00:45.120" v="716" actId="20577"/>
          <ac:spMkLst>
            <pc:docMk/>
            <pc:sldMk cId="3626173401" sldId="340"/>
            <ac:spMk id="3" creationId="{42293851-FA97-552B-507F-F25AA2DC98AE}"/>
          </ac:spMkLst>
        </pc:spChg>
        <pc:spChg chg="mod">
          <ac:chgData name="Tummeli Ruonakoski Kallio" userId="S::tummeli.ruonakoskik_siili.com#ext#@ansfinland.onmicrosoft.com::19dc00c6-31c7-40ce-9de0-011895a3e8aa" providerId="AD" clId="Web-{9CD5BF9A-AB9C-D5FB-2054-D5ED55E1730D}" dt="2025-09-20T07:41:15.053" v="1057" actId="14100"/>
          <ac:spMkLst>
            <pc:docMk/>
            <pc:sldMk cId="3626173401" sldId="340"/>
            <ac:spMk id="4" creationId="{4E251F9E-8E21-C51A-02D8-BA0BBA37D94F}"/>
          </ac:spMkLst>
        </pc:spChg>
      </pc:sldChg>
    </pc:docChg>
  </pc:docChgLst>
  <pc:docChgLst>
    <pc:chgData name="Kari Salonen" userId="S::kari.salonen_siili.com#ext#@ansfinland.onmicrosoft.com::3dc3b85c-32f3-4e7f-9433-ef2568128fdc" providerId="AD" clId="Web-{EB5CBD28-BC91-FDC1-49D3-816421771A5F}"/>
    <pc:docChg chg="modSld">
      <pc:chgData name="Kari Salonen" userId="S::kari.salonen_siili.com#ext#@ansfinland.onmicrosoft.com::3dc3b85c-32f3-4e7f-9433-ef2568128fdc" providerId="AD" clId="Web-{EB5CBD28-BC91-FDC1-49D3-816421771A5F}" dt="2025-09-24T05:40:30.109" v="1286"/>
      <pc:docMkLst>
        <pc:docMk/>
      </pc:docMkLst>
      <pc:sldChg chg="addSp modSp">
        <pc:chgData name="Kari Salonen" userId="S::kari.salonen_siili.com#ext#@ansfinland.onmicrosoft.com::3dc3b85c-32f3-4e7f-9433-ef2568128fdc" providerId="AD" clId="Web-{EB5CBD28-BC91-FDC1-49D3-816421771A5F}" dt="2025-09-22T10:25:08.716" v="347" actId="20577"/>
        <pc:sldMkLst>
          <pc:docMk/>
          <pc:sldMk cId="1683877855" sldId="314"/>
        </pc:sldMkLst>
        <pc:spChg chg="mod">
          <ac:chgData name="Kari Salonen" userId="S::kari.salonen_siili.com#ext#@ansfinland.onmicrosoft.com::3dc3b85c-32f3-4e7f-9433-ef2568128fdc" providerId="AD" clId="Web-{EB5CBD28-BC91-FDC1-49D3-816421771A5F}" dt="2025-09-22T10:25:08.716" v="347" actId="20577"/>
          <ac:spMkLst>
            <pc:docMk/>
            <pc:sldMk cId="1683877855" sldId="314"/>
            <ac:spMk id="7" creationId="{91ED4FC6-9DC3-4E61-E3EF-84520207A3CA}"/>
          </ac:spMkLst>
        </pc:spChg>
        <pc:picChg chg="add mod">
          <ac:chgData name="Kari Salonen" userId="S::kari.salonen_siili.com#ext#@ansfinland.onmicrosoft.com::3dc3b85c-32f3-4e7f-9433-ef2568128fdc" providerId="AD" clId="Web-{EB5CBD28-BC91-FDC1-49D3-816421771A5F}" dt="2025-09-22T10:18:25.039" v="17" actId="1076"/>
          <ac:picMkLst>
            <pc:docMk/>
            <pc:sldMk cId="1683877855" sldId="314"/>
            <ac:picMk id="2" creationId="{376278E9-641F-BF7B-DA88-7BF88FC148C0}"/>
          </ac:picMkLst>
        </pc:picChg>
      </pc:sldChg>
      <pc:sldChg chg="addSp modSp modNotes">
        <pc:chgData name="Kari Salonen" userId="S::kari.salonen_siili.com#ext#@ansfinland.onmicrosoft.com::3dc3b85c-32f3-4e7f-9433-ef2568128fdc" providerId="AD" clId="Web-{EB5CBD28-BC91-FDC1-49D3-816421771A5F}" dt="2025-09-23T04:20:03.434" v="801"/>
        <pc:sldMkLst>
          <pc:docMk/>
          <pc:sldMk cId="1534192396" sldId="325"/>
        </pc:sldMkLst>
        <pc:spChg chg="add mod">
          <ac:chgData name="Kari Salonen" userId="S::kari.salonen_siili.com#ext#@ansfinland.onmicrosoft.com::3dc3b85c-32f3-4e7f-9433-ef2568128fdc" providerId="AD" clId="Web-{EB5CBD28-BC91-FDC1-49D3-816421771A5F}" dt="2025-09-23T04:15:32.420" v="772" actId="1076"/>
          <ac:spMkLst>
            <pc:docMk/>
            <pc:sldMk cId="1534192396" sldId="325"/>
            <ac:spMk id="2" creationId="{30B71509-B0AA-17AA-DC2F-397C0261A631}"/>
          </ac:spMkLst>
        </pc:spChg>
        <pc:spChg chg="mod">
          <ac:chgData name="Kari Salonen" userId="S::kari.salonen_siili.com#ext#@ansfinland.onmicrosoft.com::3dc3b85c-32f3-4e7f-9433-ef2568128fdc" providerId="AD" clId="Web-{EB5CBD28-BC91-FDC1-49D3-816421771A5F}" dt="2025-09-22T10:28:46.607" v="732" actId="20577"/>
          <ac:spMkLst>
            <pc:docMk/>
            <pc:sldMk cId="1534192396" sldId="325"/>
            <ac:spMk id="7" creationId="{70F50D77-0DC4-7D1A-ABE0-169C449C85BA}"/>
          </ac:spMkLst>
        </pc:spChg>
        <pc:picChg chg="add mod">
          <ac:chgData name="Kari Salonen" userId="S::kari.salonen_siili.com#ext#@ansfinland.onmicrosoft.com::3dc3b85c-32f3-4e7f-9433-ef2568128fdc" providerId="AD" clId="Web-{EB5CBD28-BC91-FDC1-49D3-816421771A5F}" dt="2025-09-22T11:19:51.175" v="756" actId="1076"/>
          <ac:picMkLst>
            <pc:docMk/>
            <pc:sldMk cId="1534192396" sldId="325"/>
            <ac:picMk id="8" creationId="{DEAEAC21-1F8E-E9AF-6711-8A0CD063F2BC}"/>
          </ac:picMkLst>
        </pc:picChg>
        <pc:picChg chg="add mod">
          <ac:chgData name="Kari Salonen" userId="S::kari.salonen_siili.com#ext#@ansfinland.onmicrosoft.com::3dc3b85c-32f3-4e7f-9433-ef2568128fdc" providerId="AD" clId="Web-{EB5CBD28-BC91-FDC1-49D3-816421771A5F}" dt="2025-09-22T10:10:18.833" v="5" actId="1076"/>
          <ac:picMkLst>
            <pc:docMk/>
            <pc:sldMk cId="1534192396" sldId="325"/>
            <ac:picMk id="11" creationId="{B692DA57-DE72-BED5-8268-C4C4E0D02F3A}"/>
          </ac:picMkLst>
        </pc:picChg>
        <pc:picChg chg="add mod">
          <ac:chgData name="Kari Salonen" userId="S::kari.salonen_siili.com#ext#@ansfinland.onmicrosoft.com::3dc3b85c-32f3-4e7f-9433-ef2568128fdc" providerId="AD" clId="Web-{EB5CBD28-BC91-FDC1-49D3-816421771A5F}" dt="2025-09-22T11:19:44.050" v="755" actId="1076"/>
          <ac:picMkLst>
            <pc:docMk/>
            <pc:sldMk cId="1534192396" sldId="325"/>
            <ac:picMk id="13" creationId="{41AD35E3-050E-A9DF-E45A-4527A19D9317}"/>
          </ac:picMkLst>
        </pc:picChg>
      </pc:sldChg>
      <pc:sldChg chg="addSp delSp modSp modNotes">
        <pc:chgData name="Kari Salonen" userId="S::kari.salonen_siili.com#ext#@ansfinland.onmicrosoft.com::3dc3b85c-32f3-4e7f-9433-ef2568128fdc" providerId="AD" clId="Web-{EB5CBD28-BC91-FDC1-49D3-816421771A5F}" dt="2025-09-24T05:40:30.109" v="1286"/>
        <pc:sldMkLst>
          <pc:docMk/>
          <pc:sldMk cId="1030088806" sldId="326"/>
        </pc:sldMkLst>
        <pc:spChg chg="add mod">
          <ac:chgData name="Kari Salonen" userId="S::kari.salonen_siili.com#ext#@ansfinland.onmicrosoft.com::3dc3b85c-32f3-4e7f-9433-ef2568128fdc" providerId="AD" clId="Web-{EB5CBD28-BC91-FDC1-49D3-816421771A5F}" dt="2025-09-23T09:55:46.094" v="1108" actId="20577"/>
          <ac:spMkLst>
            <pc:docMk/>
            <pc:sldMk cId="1030088806" sldId="326"/>
            <ac:spMk id="3" creationId="{5CE4FC0A-810D-5A0D-1C2A-A46B15B8B45B}"/>
          </ac:spMkLst>
        </pc:spChg>
        <pc:spChg chg="add del">
          <ac:chgData name="Kari Salonen" userId="S::kari.salonen_siili.com#ext#@ansfinland.onmicrosoft.com::3dc3b85c-32f3-4e7f-9433-ef2568128fdc" providerId="AD" clId="Web-{EB5CBD28-BC91-FDC1-49D3-816421771A5F}" dt="2025-09-23T09:56:35.688" v="1110"/>
          <ac:spMkLst>
            <pc:docMk/>
            <pc:sldMk cId="1030088806" sldId="326"/>
            <ac:spMk id="4" creationId="{3FCC66B6-ECAF-C363-1DEB-54D228A86F55}"/>
          </ac:spMkLst>
        </pc:spChg>
        <pc:spChg chg="mod">
          <ac:chgData name="Kari Salonen" userId="S::kari.salonen_siili.com#ext#@ansfinland.onmicrosoft.com::3dc3b85c-32f3-4e7f-9433-ef2568128fdc" providerId="AD" clId="Web-{EB5CBD28-BC91-FDC1-49D3-816421771A5F}" dt="2025-09-23T09:52:20.890" v="1089" actId="20577"/>
          <ac:spMkLst>
            <pc:docMk/>
            <pc:sldMk cId="1030088806" sldId="326"/>
            <ac:spMk id="5" creationId="{EA5D32A3-1173-C593-7CE5-506DE2F73BB7}"/>
          </ac:spMkLst>
        </pc:spChg>
        <pc:spChg chg="add mod">
          <ac:chgData name="Kari Salonen" userId="S::kari.salonen_siili.com#ext#@ansfinland.onmicrosoft.com::3dc3b85c-32f3-4e7f-9433-ef2568128fdc" providerId="AD" clId="Web-{EB5CBD28-BC91-FDC1-49D3-816421771A5F}" dt="2025-09-23T09:56:45.735" v="1114" actId="20577"/>
          <ac:spMkLst>
            <pc:docMk/>
            <pc:sldMk cId="1030088806" sldId="326"/>
            <ac:spMk id="6" creationId="{BF92447E-E5DC-1F72-8290-84F17DB5133A}"/>
          </ac:spMkLst>
        </pc:spChg>
        <pc:spChg chg="mod">
          <ac:chgData name="Kari Salonen" userId="S::kari.salonen_siili.com#ext#@ansfinland.onmicrosoft.com::3dc3b85c-32f3-4e7f-9433-ef2568128fdc" providerId="AD" clId="Web-{EB5CBD28-BC91-FDC1-49D3-816421771A5F}" dt="2025-09-23T09:59:38.672" v="1141" actId="20577"/>
          <ac:spMkLst>
            <pc:docMk/>
            <pc:sldMk cId="1030088806" sldId="326"/>
            <ac:spMk id="7" creationId="{EEAF5C0E-95C9-CBE1-0371-632D2403A711}"/>
          </ac:spMkLst>
        </pc:spChg>
      </pc:sldChg>
      <pc:sldChg chg="addSp delSp modSp">
        <pc:chgData name="Kari Salonen" userId="S::kari.salonen_siili.com#ext#@ansfinland.onmicrosoft.com::3dc3b85c-32f3-4e7f-9433-ef2568128fdc" providerId="AD" clId="Web-{EB5CBD28-BC91-FDC1-49D3-816421771A5F}" dt="2025-09-22T11:46:20.938" v="758"/>
        <pc:sldMkLst>
          <pc:docMk/>
          <pc:sldMk cId="595760653" sldId="327"/>
        </pc:sldMkLst>
        <pc:spChg chg="add mod">
          <ac:chgData name="Kari Salonen" userId="S::kari.salonen_siili.com#ext#@ansfinland.onmicrosoft.com::3dc3b85c-32f3-4e7f-9433-ef2568128fdc" providerId="AD" clId="Web-{EB5CBD28-BC91-FDC1-49D3-816421771A5F}" dt="2025-09-22T10:40:11.942" v="754" actId="1076"/>
          <ac:spMkLst>
            <pc:docMk/>
            <pc:sldMk cId="595760653" sldId="327"/>
            <ac:spMk id="4" creationId="{35B08E7B-7F87-685A-873E-643F58A5AA9E}"/>
          </ac:spMkLst>
        </pc:spChg>
        <pc:spChg chg="mod">
          <ac:chgData name="Kari Salonen" userId="S::kari.salonen_siili.com#ext#@ansfinland.onmicrosoft.com::3dc3b85c-32f3-4e7f-9433-ef2568128fdc" providerId="AD" clId="Web-{EB5CBD28-BC91-FDC1-49D3-816421771A5F}" dt="2025-09-22T10:23:59.934" v="275" actId="20577"/>
          <ac:spMkLst>
            <pc:docMk/>
            <pc:sldMk cId="595760653" sldId="327"/>
            <ac:spMk id="7" creationId="{02FE23F8-9D9D-E06A-5553-069EE01C08BE}"/>
          </ac:spMkLst>
        </pc:spChg>
        <pc:inkChg chg="add">
          <ac:chgData name="Kari Salonen" userId="S::kari.salonen_siili.com#ext#@ansfinland.onmicrosoft.com::3dc3b85c-32f3-4e7f-9433-ef2568128fdc" providerId="AD" clId="Web-{EB5CBD28-BC91-FDC1-49D3-816421771A5F}" dt="2025-09-22T11:46:18.032" v="757"/>
          <ac:inkMkLst>
            <pc:docMk/>
            <pc:sldMk cId="595760653" sldId="327"/>
            <ac:inkMk id="2" creationId="{4FF7B277-26D1-57DB-8A34-F397D3910814}"/>
          </ac:inkMkLst>
        </pc:inkChg>
        <pc:inkChg chg="add">
          <ac:chgData name="Kari Salonen" userId="S::kari.salonen_siili.com#ext#@ansfinland.onmicrosoft.com::3dc3b85c-32f3-4e7f-9433-ef2568128fdc" providerId="AD" clId="Web-{EB5CBD28-BC91-FDC1-49D3-816421771A5F}" dt="2025-09-22T11:46:20.938" v="758"/>
          <ac:inkMkLst>
            <pc:docMk/>
            <pc:sldMk cId="595760653" sldId="327"/>
            <ac:inkMk id="3" creationId="{6D9F3DDA-F353-04E0-1BB6-709DFD7156D9}"/>
          </ac:inkMkLst>
        </pc:inkChg>
      </pc:sldChg>
      <pc:sldChg chg="addSp delSp modSp modNotes">
        <pc:chgData name="Kari Salonen" userId="S::kari.salonen_siili.com#ext#@ansfinland.onmicrosoft.com::3dc3b85c-32f3-4e7f-9433-ef2568128fdc" providerId="AD" clId="Web-{EB5CBD28-BC91-FDC1-49D3-816421771A5F}" dt="2025-09-23T09:51:19.937" v="1086"/>
        <pc:sldMkLst>
          <pc:docMk/>
          <pc:sldMk cId="2856846278" sldId="333"/>
        </pc:sldMkLst>
        <pc:spChg chg="add del mod">
          <ac:chgData name="Kari Salonen" userId="S::kari.salonen_siili.com#ext#@ansfinland.onmicrosoft.com::3dc3b85c-32f3-4e7f-9433-ef2568128fdc" providerId="AD" clId="Web-{EB5CBD28-BC91-FDC1-49D3-816421771A5F}" dt="2025-09-23T09:51:19.937" v="1086"/>
          <ac:spMkLst>
            <pc:docMk/>
            <pc:sldMk cId="2856846278" sldId="333"/>
            <ac:spMk id="3" creationId="{33A6D2DF-C011-F5BC-F1CF-28CE2AC79CCC}"/>
          </ac:spMkLst>
        </pc:spChg>
        <pc:spChg chg="mod">
          <ac:chgData name="Kari Salonen" userId="S::kari.salonen_siili.com#ext#@ansfinland.onmicrosoft.com::3dc3b85c-32f3-4e7f-9433-ef2568128fdc" providerId="AD" clId="Web-{EB5CBD28-BC91-FDC1-49D3-816421771A5F}" dt="2025-09-23T04:48:03.308" v="970" actId="20577"/>
          <ac:spMkLst>
            <pc:docMk/>
            <pc:sldMk cId="2856846278" sldId="333"/>
            <ac:spMk id="7" creationId="{FC821BF3-D0B2-1EEB-5EB0-A280C36AF056}"/>
          </ac:spMkLst>
        </pc:spChg>
        <pc:picChg chg="add mod">
          <ac:chgData name="Kari Salonen" userId="S::kari.salonen_siili.com#ext#@ansfinland.onmicrosoft.com::3dc3b85c-32f3-4e7f-9433-ef2568128fdc" providerId="AD" clId="Web-{EB5CBD28-BC91-FDC1-49D3-816421771A5F}" dt="2025-09-23T09:41:20.090" v="1079" actId="1076"/>
          <ac:picMkLst>
            <pc:docMk/>
            <pc:sldMk cId="2856846278" sldId="333"/>
            <ac:picMk id="6" creationId="{8C818B0F-CD30-B89E-93CE-BF3C7495E0A5}"/>
          </ac:picMkLst>
        </pc:picChg>
        <pc:picChg chg="add mod">
          <ac:chgData name="Kari Salonen" userId="S::kari.salonen_siili.com#ext#@ansfinland.onmicrosoft.com::3dc3b85c-32f3-4e7f-9433-ef2568128fdc" providerId="AD" clId="Web-{EB5CBD28-BC91-FDC1-49D3-816421771A5F}" dt="2025-09-23T09:43:23.262" v="1081" actId="1076"/>
          <ac:picMkLst>
            <pc:docMk/>
            <pc:sldMk cId="2856846278" sldId="333"/>
            <ac:picMk id="9" creationId="{A6918DF4-A5DC-917C-7D05-62088BE532EE}"/>
          </ac:picMkLst>
        </pc:picChg>
        <pc:picChg chg="add mod">
          <ac:chgData name="Kari Salonen" userId="S::kari.salonen_siili.com#ext#@ansfinland.onmicrosoft.com::3dc3b85c-32f3-4e7f-9433-ef2568128fdc" providerId="AD" clId="Web-{EB5CBD28-BC91-FDC1-49D3-816421771A5F}" dt="2025-09-23T09:51:06.702" v="1084" actId="1076"/>
          <ac:picMkLst>
            <pc:docMk/>
            <pc:sldMk cId="2856846278" sldId="333"/>
            <ac:picMk id="10" creationId="{83C1EE4F-C72D-BA4F-FD2A-B24E1400B5D7}"/>
          </ac:picMkLst>
        </pc:picChg>
      </pc:sldChg>
      <pc:sldChg chg="addSp modSp modNotes">
        <pc:chgData name="Kari Salonen" userId="S::kari.salonen_siili.com#ext#@ansfinland.onmicrosoft.com::3dc3b85c-32f3-4e7f-9433-ef2568128fdc" providerId="AD" clId="Web-{EB5CBD28-BC91-FDC1-49D3-816421771A5F}" dt="2025-09-23T09:29:49.587" v="1051" actId="1076"/>
        <pc:sldMkLst>
          <pc:docMk/>
          <pc:sldMk cId="1926666295" sldId="334"/>
        </pc:sldMkLst>
        <pc:spChg chg="mod">
          <ac:chgData name="Kari Salonen" userId="S::kari.salonen_siili.com#ext#@ansfinland.onmicrosoft.com::3dc3b85c-32f3-4e7f-9433-ef2568128fdc" providerId="AD" clId="Web-{EB5CBD28-BC91-FDC1-49D3-816421771A5F}" dt="2025-09-22T10:26:35.201" v="485" actId="20577"/>
          <ac:spMkLst>
            <pc:docMk/>
            <pc:sldMk cId="1926666295" sldId="334"/>
            <ac:spMk id="5" creationId="{9AB1B4EA-70D0-2CE6-829B-DD0A2BB4C60C}"/>
          </ac:spMkLst>
        </pc:spChg>
        <pc:spChg chg="add mod">
          <ac:chgData name="Kari Salonen" userId="S::kari.salonen_siili.com#ext#@ansfinland.onmicrosoft.com::3dc3b85c-32f3-4e7f-9433-ef2568128fdc" providerId="AD" clId="Web-{EB5CBD28-BC91-FDC1-49D3-816421771A5F}" dt="2025-09-23T04:33:29.174" v="867" actId="1076"/>
          <ac:spMkLst>
            <pc:docMk/>
            <pc:sldMk cId="1926666295" sldId="334"/>
            <ac:spMk id="6" creationId="{E2FCA747-3BEB-B55C-3812-A0FFED0ACE32}"/>
          </ac:spMkLst>
        </pc:spChg>
        <pc:spChg chg="mod">
          <ac:chgData name="Kari Salonen" userId="S::kari.salonen_siili.com#ext#@ansfinland.onmicrosoft.com::3dc3b85c-32f3-4e7f-9433-ef2568128fdc" providerId="AD" clId="Web-{EB5CBD28-BC91-FDC1-49D3-816421771A5F}" dt="2025-09-22T10:27:35.638" v="604" actId="20577"/>
          <ac:spMkLst>
            <pc:docMk/>
            <pc:sldMk cId="1926666295" sldId="334"/>
            <ac:spMk id="7" creationId="{28EA37DD-C4C2-3775-96FF-3994AEBB0C22}"/>
          </ac:spMkLst>
        </pc:spChg>
        <pc:picChg chg="add mod">
          <ac:chgData name="Kari Salonen" userId="S::kari.salonen_siili.com#ext#@ansfinland.onmicrosoft.com::3dc3b85c-32f3-4e7f-9433-ef2568128fdc" providerId="AD" clId="Web-{EB5CBD28-BC91-FDC1-49D3-816421771A5F}" dt="2025-09-23T09:26:22.446" v="972" actId="1076"/>
          <ac:picMkLst>
            <pc:docMk/>
            <pc:sldMk cId="1926666295" sldId="334"/>
            <ac:picMk id="8" creationId="{210F3879-DC19-C857-08D9-1A6CFACD62C8}"/>
          </ac:picMkLst>
        </pc:picChg>
        <pc:picChg chg="add mod">
          <ac:chgData name="Kari Salonen" userId="S::kari.salonen_siili.com#ext#@ansfinland.onmicrosoft.com::3dc3b85c-32f3-4e7f-9433-ef2568128fdc" providerId="AD" clId="Web-{EB5CBD28-BC91-FDC1-49D3-816421771A5F}" dt="2025-09-23T09:29:49.587" v="1051" actId="1076"/>
          <ac:picMkLst>
            <pc:docMk/>
            <pc:sldMk cId="1926666295" sldId="334"/>
            <ac:picMk id="9" creationId="{9AE67324-A43D-CBA3-0B44-D8018AC4280E}"/>
          </ac:picMkLst>
        </pc:picChg>
      </pc:sldChg>
      <pc:sldChg chg="addSp delSp modSp">
        <pc:chgData name="Kari Salonen" userId="S::kari.salonen_siili.com#ext#@ansfinland.onmicrosoft.com::3dc3b85c-32f3-4e7f-9433-ef2568128fdc" providerId="AD" clId="Web-{EB5CBD28-BC91-FDC1-49D3-816421771A5F}" dt="2025-09-22T12:12:47.376" v="765" actId="1076"/>
        <pc:sldMkLst>
          <pc:docMk/>
          <pc:sldMk cId="3196313459" sldId="337"/>
        </pc:sldMkLst>
        <pc:picChg chg="add mod">
          <ac:chgData name="Kari Salonen" userId="S::kari.salonen_siili.com#ext#@ansfinland.onmicrosoft.com::3dc3b85c-32f3-4e7f-9433-ef2568128fdc" providerId="AD" clId="Web-{EB5CBD28-BC91-FDC1-49D3-816421771A5F}" dt="2025-09-22T12:12:47.376" v="765" actId="1076"/>
          <ac:picMkLst>
            <pc:docMk/>
            <pc:sldMk cId="3196313459" sldId="337"/>
            <ac:picMk id="5" creationId="{4D5080E9-7BB1-9DFF-2D6D-38A133FEA76C}"/>
          </ac:picMkLst>
        </pc:picChg>
        <pc:inkChg chg="add">
          <ac:chgData name="Kari Salonen" userId="S::kari.salonen_siili.com#ext#@ansfinland.onmicrosoft.com::3dc3b85c-32f3-4e7f-9433-ef2568128fdc" providerId="AD" clId="Web-{EB5CBD28-BC91-FDC1-49D3-816421771A5F}" dt="2025-09-22T12:12:18.094" v="759"/>
          <ac:inkMkLst>
            <pc:docMk/>
            <pc:sldMk cId="3196313459" sldId="337"/>
            <ac:inkMk id="2" creationId="{06C68D6D-A10C-ED19-451D-A7501DFB875B}"/>
          </ac:inkMkLst>
        </pc:inkChg>
      </pc:sldChg>
      <pc:sldChg chg="addSp modSp modNotes">
        <pc:chgData name="Kari Salonen" userId="S::kari.salonen_siili.com#ext#@ansfinland.onmicrosoft.com::3dc3b85c-32f3-4e7f-9433-ef2568128fdc" providerId="AD" clId="Web-{EB5CBD28-BC91-FDC1-49D3-816421771A5F}" dt="2025-09-23T09:28:16.571" v="1049"/>
        <pc:sldMkLst>
          <pc:docMk/>
          <pc:sldMk cId="2297085463" sldId="350"/>
        </pc:sldMkLst>
        <pc:spChg chg="mod">
          <ac:chgData name="Kari Salonen" userId="S::kari.salonen_siili.com#ext#@ansfinland.onmicrosoft.com::3dc3b85c-32f3-4e7f-9433-ef2568128fdc" providerId="AD" clId="Web-{EB5CBD28-BC91-FDC1-49D3-816421771A5F}" dt="2025-09-23T04:21:30.170" v="804" actId="14100"/>
          <ac:spMkLst>
            <pc:docMk/>
            <pc:sldMk cId="2297085463" sldId="350"/>
            <ac:spMk id="29" creationId="{303FF94E-776E-3C26-D1F3-BD62D288385E}"/>
          </ac:spMkLst>
        </pc:spChg>
        <pc:spChg chg="mod">
          <ac:chgData name="Kari Salonen" userId="S::kari.salonen_siili.com#ext#@ansfinland.onmicrosoft.com::3dc3b85c-32f3-4e7f-9433-ef2568128fdc" providerId="AD" clId="Web-{EB5CBD28-BC91-FDC1-49D3-816421771A5F}" dt="2025-09-23T04:21:44.498" v="808" actId="20577"/>
          <ac:spMkLst>
            <pc:docMk/>
            <pc:sldMk cId="2297085463" sldId="350"/>
            <ac:spMk id="36" creationId="{359E2C1E-4A7C-31E2-94B5-8B64BF059B4A}"/>
          </ac:spMkLst>
        </pc:spChg>
        <pc:picChg chg="add mod">
          <ac:chgData name="Kari Salonen" userId="S::kari.salonen_siili.com#ext#@ansfinland.onmicrosoft.com::3dc3b85c-32f3-4e7f-9433-ef2568128fdc" providerId="AD" clId="Web-{EB5CBD28-BC91-FDC1-49D3-816421771A5F}" dt="2025-09-23T04:22:47.889" v="811" actId="1076"/>
          <ac:picMkLst>
            <pc:docMk/>
            <pc:sldMk cId="2297085463" sldId="350"/>
            <ac:picMk id="2" creationId="{5188D4E5-D6F1-4CE6-E3DA-7108BCC78499}"/>
          </ac:picMkLst>
        </pc:picChg>
      </pc:sldChg>
    </pc:docChg>
  </pc:docChgLst>
  <pc:docChgLst>
    <pc:chgData name="Juha-Matti Pennala" userId="S::juha-matti.pennala_siili.com#ext#@ansfinland.onmicrosoft.com::127c6f13-93dc-4dc7-ae91-3c6292d88570" providerId="AD" clId="Web-{ED2C5E58-1D12-67DE-CBC0-E9ADE7BEFA7B}"/>
    <pc:docChg chg="addSld modSld sldOrd modSection">
      <pc:chgData name="Juha-Matti Pennala" userId="S::juha-matti.pennala_siili.com#ext#@ansfinland.onmicrosoft.com::127c6f13-93dc-4dc7-ae91-3c6292d88570" providerId="AD" clId="Web-{ED2C5E58-1D12-67DE-CBC0-E9ADE7BEFA7B}" dt="2025-09-19T06:47:36.084" v="120" actId="20577"/>
      <pc:docMkLst>
        <pc:docMk/>
      </pc:docMkLst>
      <pc:sldChg chg="addSp delSp modSp">
        <pc:chgData name="Juha-Matti Pennala" userId="S::juha-matti.pennala_siili.com#ext#@ansfinland.onmicrosoft.com::127c6f13-93dc-4dc7-ae91-3c6292d88570" providerId="AD" clId="Web-{ED2C5E58-1D12-67DE-CBC0-E9ADE7BEFA7B}" dt="2025-09-19T06:38:39.617" v="9" actId="14100"/>
        <pc:sldMkLst>
          <pc:docMk/>
          <pc:sldMk cId="2843985774" sldId="315"/>
        </pc:sldMkLst>
        <pc:picChg chg="add mod">
          <ac:chgData name="Juha-Matti Pennala" userId="S::juha-matti.pennala_siili.com#ext#@ansfinland.onmicrosoft.com::127c6f13-93dc-4dc7-ae91-3c6292d88570" providerId="AD" clId="Web-{ED2C5E58-1D12-67DE-CBC0-E9ADE7BEFA7B}" dt="2025-09-19T06:38:39.617" v="9" actId="14100"/>
          <ac:picMkLst>
            <pc:docMk/>
            <pc:sldMk cId="2843985774" sldId="315"/>
            <ac:picMk id="2" creationId="{29899475-B9B1-D104-0A8F-87392C5E3F11}"/>
          </ac:picMkLst>
        </pc:picChg>
      </pc:sldChg>
      <pc:sldChg chg="addSp delSp modSp new">
        <pc:chgData name="Juha-Matti Pennala" userId="S::juha-matti.pennala_siili.com#ext#@ansfinland.onmicrosoft.com::127c6f13-93dc-4dc7-ae91-3c6292d88570" providerId="AD" clId="Web-{ED2C5E58-1D12-67DE-CBC0-E9ADE7BEFA7B}" dt="2025-09-19T06:41:38.078" v="39" actId="20577"/>
        <pc:sldMkLst>
          <pc:docMk/>
          <pc:sldMk cId="242254270" sldId="335"/>
        </pc:sldMkLst>
        <pc:spChg chg="mod">
          <ac:chgData name="Juha-Matti Pennala" userId="S::juha-matti.pennala_siili.com#ext#@ansfinland.onmicrosoft.com::127c6f13-93dc-4dc7-ae91-3c6292d88570" providerId="AD" clId="Web-{ED2C5E58-1D12-67DE-CBC0-E9ADE7BEFA7B}" dt="2025-09-19T06:41:38.078" v="39" actId="20577"/>
          <ac:spMkLst>
            <pc:docMk/>
            <pc:sldMk cId="242254270" sldId="335"/>
            <ac:spMk id="4" creationId="{DC113331-35B3-F03F-B601-656C12EE1A90}"/>
          </ac:spMkLst>
        </pc:spChg>
        <pc:picChg chg="add mod">
          <ac:chgData name="Juha-Matti Pennala" userId="S::juha-matti.pennala_siili.com#ext#@ansfinland.onmicrosoft.com::127c6f13-93dc-4dc7-ae91-3c6292d88570" providerId="AD" clId="Web-{ED2C5E58-1D12-67DE-CBC0-E9ADE7BEFA7B}" dt="2025-09-19T06:40:52.920" v="24"/>
          <ac:picMkLst>
            <pc:docMk/>
            <pc:sldMk cId="242254270" sldId="335"/>
            <ac:picMk id="6" creationId="{EF8A9DF3-ADA0-DE41-FE59-A35645A13AE5}"/>
          </ac:picMkLst>
        </pc:picChg>
      </pc:sldChg>
      <pc:sldChg chg="delSp modSp new ord">
        <pc:chgData name="Juha-Matti Pennala" userId="S::juha-matti.pennala_siili.com#ext#@ansfinland.onmicrosoft.com::127c6f13-93dc-4dc7-ae91-3c6292d88570" providerId="AD" clId="Web-{ED2C5E58-1D12-67DE-CBC0-E9ADE7BEFA7B}" dt="2025-09-19T06:43:58.220" v="78"/>
        <pc:sldMkLst>
          <pc:docMk/>
          <pc:sldMk cId="1361191181" sldId="336"/>
        </pc:sldMkLst>
        <pc:spChg chg="mod">
          <ac:chgData name="Juha-Matti Pennala" userId="S::juha-matti.pennala_siili.com#ext#@ansfinland.onmicrosoft.com::127c6f13-93dc-4dc7-ae91-3c6292d88570" providerId="AD" clId="Web-{ED2C5E58-1D12-67DE-CBC0-E9ADE7BEFA7B}" dt="2025-09-19T06:43:20.689" v="70" actId="20577"/>
          <ac:spMkLst>
            <pc:docMk/>
            <pc:sldMk cId="1361191181" sldId="336"/>
            <ac:spMk id="3" creationId="{A6A8F3CB-A5D1-E369-8010-C4AD6BF5B23D}"/>
          </ac:spMkLst>
        </pc:spChg>
        <pc:spChg chg="mod">
          <ac:chgData name="Juha-Matti Pennala" userId="S::juha-matti.pennala_siili.com#ext#@ansfinland.onmicrosoft.com::127c6f13-93dc-4dc7-ae91-3c6292d88570" providerId="AD" clId="Web-{ED2C5E58-1D12-67DE-CBC0-E9ADE7BEFA7B}" dt="2025-09-19T06:43:25.314" v="75" actId="20577"/>
          <ac:spMkLst>
            <pc:docMk/>
            <pc:sldMk cId="1361191181" sldId="336"/>
            <ac:spMk id="4" creationId="{882EDC14-8B8C-F650-275D-F37488A3A8C6}"/>
          </ac:spMkLst>
        </pc:spChg>
      </pc:sldChg>
      <pc:sldChg chg="modSp new">
        <pc:chgData name="Juha-Matti Pennala" userId="S::juha-matti.pennala_siili.com#ext#@ansfinland.onmicrosoft.com::127c6f13-93dc-4dc7-ae91-3c6292d88570" providerId="AD" clId="Web-{ED2C5E58-1D12-67DE-CBC0-E9ADE7BEFA7B}" dt="2025-09-19T06:47:36.084" v="120" actId="20577"/>
        <pc:sldMkLst>
          <pc:docMk/>
          <pc:sldMk cId="3196313459" sldId="337"/>
        </pc:sldMkLst>
        <pc:spChg chg="mod">
          <ac:chgData name="Juha-Matti Pennala" userId="S::juha-matti.pennala_siili.com#ext#@ansfinland.onmicrosoft.com::127c6f13-93dc-4dc7-ae91-3c6292d88570" providerId="AD" clId="Web-{ED2C5E58-1D12-67DE-CBC0-E9ADE7BEFA7B}" dt="2025-09-19T06:47:36.084" v="120" actId="20577"/>
          <ac:spMkLst>
            <pc:docMk/>
            <pc:sldMk cId="3196313459" sldId="337"/>
            <ac:spMk id="3" creationId="{23F8089E-0F2B-7EB7-23CF-B8EA83A81B9E}"/>
          </ac:spMkLst>
        </pc:spChg>
        <pc:spChg chg="mod">
          <ac:chgData name="Juha-Matti Pennala" userId="S::juha-matti.pennala_siili.com#ext#@ansfinland.onmicrosoft.com::127c6f13-93dc-4dc7-ae91-3c6292d88570" providerId="AD" clId="Web-{ED2C5E58-1D12-67DE-CBC0-E9ADE7BEFA7B}" dt="2025-09-19T06:44:11.330" v="88" actId="20577"/>
          <ac:spMkLst>
            <pc:docMk/>
            <pc:sldMk cId="3196313459" sldId="337"/>
            <ac:spMk id="4" creationId="{34D00AA6-309C-B7E4-1CA3-9630C701BE7D}"/>
          </ac:spMkLst>
        </pc:spChg>
      </pc:sldChg>
    </pc:docChg>
  </pc:docChgLst>
  <pc:docChgLst>
    <pc:chgData name="Juha-Matti Pennala" userId="S::juha-matti.pennala_siili.com#ext#@ansfinland.onmicrosoft.com::127c6f13-93dc-4dc7-ae91-3c6292d88570" providerId="AD" clId="Web-{3456303E-F5A4-7452-E0A2-71330EDB75A9}"/>
    <pc:docChg chg="modSld">
      <pc:chgData name="Juha-Matti Pennala" userId="S::juha-matti.pennala_siili.com#ext#@ansfinland.onmicrosoft.com::127c6f13-93dc-4dc7-ae91-3c6292d88570" providerId="AD" clId="Web-{3456303E-F5A4-7452-E0A2-71330EDB75A9}" dt="2025-09-10T06:30:27.315" v="207" actId="20577"/>
      <pc:docMkLst>
        <pc:docMk/>
      </pc:docMkLst>
    </pc:docChg>
  </pc:docChgLst>
  <pc:docChgLst>
    <pc:chgData name="Juha-Matti Pennala" userId="S::juha-matti.pennala_siili.com#ext#@ansfinland.onmicrosoft.com::127c6f13-93dc-4dc7-ae91-3c6292d88570" providerId="AD" clId="Web-{6C4BD1D7-139E-FB6A-030C-0D690906ED69}"/>
    <pc:docChg chg="addSld delSld modSld sldOrd modSection">
      <pc:chgData name="Juha-Matti Pennala" userId="S::juha-matti.pennala_siili.com#ext#@ansfinland.onmicrosoft.com::127c6f13-93dc-4dc7-ae91-3c6292d88570" providerId="AD" clId="Web-{6C4BD1D7-139E-FB6A-030C-0D690906ED69}" dt="2025-09-22T09:22:30.720" v="804" actId="20577"/>
      <pc:docMkLst>
        <pc:docMk/>
      </pc:docMkLst>
      <pc:sldChg chg="addSp delSp modSp">
        <pc:chgData name="Juha-Matti Pennala" userId="S::juha-matti.pennala_siili.com#ext#@ansfinland.onmicrosoft.com::127c6f13-93dc-4dc7-ae91-3c6292d88570" providerId="AD" clId="Web-{6C4BD1D7-139E-FB6A-030C-0D690906ED69}" dt="2025-09-22T09:03:55.437" v="200" actId="20577"/>
        <pc:sldMkLst>
          <pc:docMk/>
          <pc:sldMk cId="242254270" sldId="335"/>
        </pc:sldMkLst>
        <pc:spChg chg="add mod">
          <ac:chgData name="Juha-Matti Pennala" userId="S::juha-matti.pennala_siili.com#ext#@ansfinland.onmicrosoft.com::127c6f13-93dc-4dc7-ae91-3c6292d88570" providerId="AD" clId="Web-{6C4BD1D7-139E-FB6A-030C-0D690906ED69}" dt="2025-09-22T09:03:55.437" v="200" actId="20577"/>
          <ac:spMkLst>
            <pc:docMk/>
            <pc:sldMk cId="242254270" sldId="335"/>
            <ac:spMk id="3" creationId="{FA105589-F0D1-4DD4-C73F-721A8D067DE9}"/>
          </ac:spMkLst>
        </pc:spChg>
        <pc:spChg chg="mod">
          <ac:chgData name="Juha-Matti Pennala" userId="S::juha-matti.pennala_siili.com#ext#@ansfinland.onmicrosoft.com::127c6f13-93dc-4dc7-ae91-3c6292d88570" providerId="AD" clId="Web-{6C4BD1D7-139E-FB6A-030C-0D690906ED69}" dt="2025-09-22T09:02:17.843" v="166" actId="20577"/>
          <ac:spMkLst>
            <pc:docMk/>
            <pc:sldMk cId="242254270" sldId="335"/>
            <ac:spMk id="4" creationId="{DC113331-35B3-F03F-B601-656C12EE1A90}"/>
          </ac:spMkLst>
        </pc:spChg>
      </pc:sldChg>
      <pc:sldChg chg="addSp delSp modSp">
        <pc:chgData name="Juha-Matti Pennala" userId="S::juha-matti.pennala_siili.com#ext#@ansfinland.onmicrosoft.com::127c6f13-93dc-4dc7-ae91-3c6292d88570" providerId="AD" clId="Web-{6C4BD1D7-139E-FB6A-030C-0D690906ED69}" dt="2025-09-22T09:11:10.312" v="442"/>
        <pc:sldMkLst>
          <pc:docMk/>
          <pc:sldMk cId="3196313459" sldId="337"/>
        </pc:sldMkLst>
        <pc:spChg chg="mod">
          <ac:chgData name="Juha-Matti Pennala" userId="S::juha-matti.pennala_siili.com#ext#@ansfinland.onmicrosoft.com::127c6f13-93dc-4dc7-ae91-3c6292d88570" providerId="AD" clId="Web-{6C4BD1D7-139E-FB6A-030C-0D690906ED69}" dt="2025-09-22T09:10:18.844" v="436" actId="20577"/>
          <ac:spMkLst>
            <pc:docMk/>
            <pc:sldMk cId="3196313459" sldId="337"/>
            <ac:spMk id="3" creationId="{23F8089E-0F2B-7EB7-23CF-B8EA83A81B9E}"/>
          </ac:spMkLst>
        </pc:spChg>
      </pc:sldChg>
      <pc:sldChg chg="addSp delSp modSp">
        <pc:chgData name="Juha-Matti Pennala" userId="S::juha-matti.pennala_siili.com#ext#@ansfinland.onmicrosoft.com::127c6f13-93dc-4dc7-ae91-3c6292d88570" providerId="AD" clId="Web-{6C4BD1D7-139E-FB6A-030C-0D690906ED69}" dt="2025-09-22T09:13:47.609" v="493" actId="20577"/>
        <pc:sldMkLst>
          <pc:docMk/>
          <pc:sldMk cId="3727478863" sldId="342"/>
        </pc:sldMkLst>
        <pc:spChg chg="mod">
          <ac:chgData name="Juha-Matti Pennala" userId="S::juha-matti.pennala_siili.com#ext#@ansfinland.onmicrosoft.com::127c6f13-93dc-4dc7-ae91-3c6292d88570" providerId="AD" clId="Web-{6C4BD1D7-139E-FB6A-030C-0D690906ED69}" dt="2025-09-22T09:13:47.609" v="493" actId="20577"/>
          <ac:spMkLst>
            <pc:docMk/>
            <pc:sldMk cId="3727478863" sldId="342"/>
            <ac:spMk id="3" creationId="{666DD73B-386C-6BC8-B248-4BD7F1EDFD2A}"/>
          </ac:spMkLst>
        </pc:spChg>
        <pc:picChg chg="add mod">
          <ac:chgData name="Juha-Matti Pennala" userId="S::juha-matti.pennala_siili.com#ext#@ansfinland.onmicrosoft.com::127c6f13-93dc-4dc7-ae91-3c6292d88570" providerId="AD" clId="Web-{6C4BD1D7-139E-FB6A-030C-0D690906ED69}" dt="2025-09-22T09:11:28.562" v="448"/>
          <ac:picMkLst>
            <pc:docMk/>
            <pc:sldMk cId="3727478863" sldId="342"/>
            <ac:picMk id="6" creationId="{493713D8-8B48-EEFC-FB70-561DFCA38A31}"/>
          </ac:picMkLst>
        </pc:picChg>
      </pc:sldChg>
      <pc:sldChg chg="addSp delSp modSp">
        <pc:chgData name="Juha-Matti Pennala" userId="S::juha-matti.pennala_siili.com#ext#@ansfinland.onmicrosoft.com::127c6f13-93dc-4dc7-ae91-3c6292d88570" providerId="AD" clId="Web-{6C4BD1D7-139E-FB6A-030C-0D690906ED69}" dt="2025-09-22T09:16:46.453" v="567" actId="20577"/>
        <pc:sldMkLst>
          <pc:docMk/>
          <pc:sldMk cId="1707016365" sldId="343"/>
        </pc:sldMkLst>
        <pc:spChg chg="mod">
          <ac:chgData name="Juha-Matti Pennala" userId="S::juha-matti.pennala_siili.com#ext#@ansfinland.onmicrosoft.com::127c6f13-93dc-4dc7-ae91-3c6292d88570" providerId="AD" clId="Web-{6C4BD1D7-139E-FB6A-030C-0D690906ED69}" dt="2025-09-22T09:16:46.453" v="567" actId="20577"/>
          <ac:spMkLst>
            <pc:docMk/>
            <pc:sldMk cId="1707016365" sldId="343"/>
            <ac:spMk id="3" creationId="{28ACE3AB-8907-81C2-62EF-6E8BBF65992B}"/>
          </ac:spMkLst>
        </pc:spChg>
        <pc:picChg chg="add mod">
          <ac:chgData name="Juha-Matti Pennala" userId="S::juha-matti.pennala_siili.com#ext#@ansfinland.onmicrosoft.com::127c6f13-93dc-4dc7-ae91-3c6292d88570" providerId="AD" clId="Web-{6C4BD1D7-139E-FB6A-030C-0D690906ED69}" dt="2025-09-22T09:16:02.125" v="501" actId="1076"/>
          <ac:picMkLst>
            <pc:docMk/>
            <pc:sldMk cId="1707016365" sldId="343"/>
            <ac:picMk id="6" creationId="{88BBE762-AEAE-A5FF-3781-3D6A49685BB3}"/>
          </ac:picMkLst>
        </pc:picChg>
      </pc:sldChg>
      <pc:sldChg chg="modSp">
        <pc:chgData name="Juha-Matti Pennala" userId="S::juha-matti.pennala_siili.com#ext#@ansfinland.onmicrosoft.com::127c6f13-93dc-4dc7-ae91-3c6292d88570" providerId="AD" clId="Web-{6C4BD1D7-139E-FB6A-030C-0D690906ED69}" dt="2025-09-22T09:17:11.078" v="611" actId="20577"/>
        <pc:sldMkLst>
          <pc:docMk/>
          <pc:sldMk cId="4236268930" sldId="344"/>
        </pc:sldMkLst>
        <pc:spChg chg="mod">
          <ac:chgData name="Juha-Matti Pennala" userId="S::juha-matti.pennala_siili.com#ext#@ansfinland.onmicrosoft.com::127c6f13-93dc-4dc7-ae91-3c6292d88570" providerId="AD" clId="Web-{6C4BD1D7-139E-FB6A-030C-0D690906ED69}" dt="2025-09-22T09:17:11.078" v="611" actId="20577"/>
          <ac:spMkLst>
            <pc:docMk/>
            <pc:sldMk cId="4236268930" sldId="344"/>
            <ac:spMk id="4" creationId="{61060917-6B2A-AC18-AF57-D9A19C612638}"/>
          </ac:spMkLst>
        </pc:spChg>
      </pc:sldChg>
      <pc:sldChg chg="addSp delSp modSp new">
        <pc:chgData name="Juha-Matti Pennala" userId="S::juha-matti.pennala_siili.com#ext#@ansfinland.onmicrosoft.com::127c6f13-93dc-4dc7-ae91-3c6292d88570" providerId="AD" clId="Web-{6C4BD1D7-139E-FB6A-030C-0D690906ED69}" dt="2025-09-22T09:00:13.717" v="92" actId="20577"/>
        <pc:sldMkLst>
          <pc:docMk/>
          <pc:sldMk cId="668302775" sldId="346"/>
        </pc:sldMkLst>
        <pc:spChg chg="mod">
          <ac:chgData name="Juha-Matti Pennala" userId="S::juha-matti.pennala_siili.com#ext#@ansfinland.onmicrosoft.com::127c6f13-93dc-4dc7-ae91-3c6292d88570" providerId="AD" clId="Web-{6C4BD1D7-139E-FB6A-030C-0D690906ED69}" dt="2025-09-22T09:00:13.717" v="92" actId="20577"/>
          <ac:spMkLst>
            <pc:docMk/>
            <pc:sldMk cId="668302775" sldId="346"/>
            <ac:spMk id="3" creationId="{FF0EB707-2FCE-E2CE-2012-95F2DE32B257}"/>
          </ac:spMkLst>
        </pc:spChg>
        <pc:spChg chg="mod">
          <ac:chgData name="Juha-Matti Pennala" userId="S::juha-matti.pennala_siili.com#ext#@ansfinland.onmicrosoft.com::127c6f13-93dc-4dc7-ae91-3c6292d88570" providerId="AD" clId="Web-{6C4BD1D7-139E-FB6A-030C-0D690906ED69}" dt="2025-09-22T08:56:48.795" v="22" actId="20577"/>
          <ac:spMkLst>
            <pc:docMk/>
            <pc:sldMk cId="668302775" sldId="346"/>
            <ac:spMk id="4" creationId="{8F6BFFEA-E774-377E-9EEF-4B1FC29996C0}"/>
          </ac:spMkLst>
        </pc:spChg>
        <pc:picChg chg="add mod">
          <ac:chgData name="Juha-Matti Pennala" userId="S::juha-matti.pennala_siili.com#ext#@ansfinland.onmicrosoft.com::127c6f13-93dc-4dc7-ae91-3c6292d88570" providerId="AD" clId="Web-{6C4BD1D7-139E-FB6A-030C-0D690906ED69}" dt="2025-09-22T08:58:58.983" v="44" actId="1076"/>
          <ac:picMkLst>
            <pc:docMk/>
            <pc:sldMk cId="668302775" sldId="346"/>
            <ac:picMk id="6" creationId="{EF07FD7B-1EDB-9B7F-348C-98BB475053F9}"/>
          </ac:picMkLst>
        </pc:picChg>
      </pc:sldChg>
      <pc:sldChg chg="addSp delSp modSp add ord replId">
        <pc:chgData name="Juha-Matti Pennala" userId="S::juha-matti.pennala_siili.com#ext#@ansfinland.onmicrosoft.com::127c6f13-93dc-4dc7-ae91-3c6292d88570" providerId="AD" clId="Web-{6C4BD1D7-139E-FB6A-030C-0D690906ED69}" dt="2025-09-22T09:22:30.720" v="804" actId="20577"/>
        <pc:sldMkLst>
          <pc:docMk/>
          <pc:sldMk cId="2602573712" sldId="347"/>
        </pc:sldMkLst>
        <pc:spChg chg="mod">
          <ac:chgData name="Juha-Matti Pennala" userId="S::juha-matti.pennala_siili.com#ext#@ansfinland.onmicrosoft.com::127c6f13-93dc-4dc7-ae91-3c6292d88570" providerId="AD" clId="Web-{6C4BD1D7-139E-FB6A-030C-0D690906ED69}" dt="2025-09-22T09:18:18.188" v="645" actId="20577"/>
          <ac:spMkLst>
            <pc:docMk/>
            <pc:sldMk cId="2602573712" sldId="347"/>
            <ac:spMk id="4" creationId="{34400740-474F-2C2E-1720-BC290C21AAF0}"/>
          </ac:spMkLst>
        </pc:spChg>
        <pc:spChg chg="mod">
          <ac:chgData name="Juha-Matti Pennala" userId="S::juha-matti.pennala_siili.com#ext#@ansfinland.onmicrosoft.com::127c6f13-93dc-4dc7-ae91-3c6292d88570" providerId="AD" clId="Web-{6C4BD1D7-139E-FB6A-030C-0D690906ED69}" dt="2025-09-22T09:19:39.938" v="751" actId="20577"/>
          <ac:spMkLst>
            <pc:docMk/>
            <pc:sldMk cId="2602573712" sldId="347"/>
            <ac:spMk id="9" creationId="{F3E7F417-E2BA-AB64-679D-001FBCD7E966}"/>
          </ac:spMkLst>
        </pc:spChg>
      </pc:sldChg>
    </pc:docChg>
  </pc:docChgLst>
  <pc:docChgLst>
    <pc:chgData name="Juha-Matti Pennala" userId="S::juha-matti.pennala_siili.com#ext#@ansfinland.onmicrosoft.com::127c6f13-93dc-4dc7-ae91-3c6292d88570" providerId="AD" clId="Web-{33C9E001-A96A-47B3-44EF-C37705731D1C}"/>
    <pc:docChg chg="addSld modSld sldOrd modSection">
      <pc:chgData name="Juha-Matti Pennala" userId="S::juha-matti.pennala_siili.com#ext#@ansfinland.onmicrosoft.com::127c6f13-93dc-4dc7-ae91-3c6292d88570" providerId="AD" clId="Web-{33C9E001-A96A-47B3-44EF-C37705731D1C}" dt="2025-09-22T12:18:21.987" v="648" actId="1076"/>
      <pc:docMkLst>
        <pc:docMk/>
      </pc:docMkLst>
      <pc:sldChg chg="modSp">
        <pc:chgData name="Juha-Matti Pennala" userId="S::juha-matti.pennala_siili.com#ext#@ansfinland.onmicrosoft.com::127c6f13-93dc-4dc7-ae91-3c6292d88570" providerId="AD" clId="Web-{33C9E001-A96A-47B3-44EF-C37705731D1C}" dt="2025-09-22T11:41:26.427" v="476" actId="20577"/>
        <pc:sldMkLst>
          <pc:docMk/>
          <pc:sldMk cId="242254270" sldId="335"/>
        </pc:sldMkLst>
        <pc:spChg chg="mod">
          <ac:chgData name="Juha-Matti Pennala" userId="S::juha-matti.pennala_siili.com#ext#@ansfinland.onmicrosoft.com::127c6f13-93dc-4dc7-ae91-3c6292d88570" providerId="AD" clId="Web-{33C9E001-A96A-47B3-44EF-C37705731D1C}" dt="2025-09-22T11:41:26.427" v="476" actId="20577"/>
          <ac:spMkLst>
            <pc:docMk/>
            <pc:sldMk cId="242254270" sldId="335"/>
            <ac:spMk id="3" creationId="{FA105589-F0D1-4DD4-C73F-721A8D067DE9}"/>
          </ac:spMkLst>
        </pc:spChg>
      </pc:sldChg>
      <pc:sldChg chg="modSp modCm">
        <pc:chgData name="Juha-Matti Pennala" userId="S::juha-matti.pennala_siili.com#ext#@ansfinland.onmicrosoft.com::127c6f13-93dc-4dc7-ae91-3c6292d88570" providerId="AD" clId="Web-{33C9E001-A96A-47B3-44EF-C37705731D1C}" dt="2025-09-22T11:51:24.160" v="571" actId="20577"/>
        <pc:sldMkLst>
          <pc:docMk/>
          <pc:sldMk cId="3196313459" sldId="337"/>
        </pc:sldMkLst>
        <pc:spChg chg="mod">
          <ac:chgData name="Juha-Matti Pennala" userId="S::juha-matti.pennala_siili.com#ext#@ansfinland.onmicrosoft.com::127c6f13-93dc-4dc7-ae91-3c6292d88570" providerId="AD" clId="Web-{33C9E001-A96A-47B3-44EF-C37705731D1C}" dt="2025-09-22T11:51:24.160" v="571" actId="20577"/>
          <ac:spMkLst>
            <pc:docMk/>
            <pc:sldMk cId="3196313459" sldId="337"/>
            <ac:spMk id="3" creationId="{23F8089E-0F2B-7EB7-23CF-B8EA83A81B9E}"/>
          </ac:spMkLst>
        </pc:spChg>
        <pc:spChg chg="mod">
          <ac:chgData name="Juha-Matti Pennala" userId="S::juha-matti.pennala_siili.com#ext#@ansfinland.onmicrosoft.com::127c6f13-93dc-4dc7-ae91-3c6292d88570" providerId="AD" clId="Web-{33C9E001-A96A-47B3-44EF-C37705731D1C}" dt="2025-09-22T11:43:45.022" v="520" actId="20577"/>
          <ac:spMkLst>
            <pc:docMk/>
            <pc:sldMk cId="3196313459" sldId="337"/>
            <ac:spMk id="4" creationId="{34D00AA6-309C-B7E4-1CA3-9630C701BE7D}"/>
          </ac:spMkLst>
        </pc:spChg>
        <pc:extLst>
          <p:ext xmlns:p="http://schemas.openxmlformats.org/presentationml/2006/main" uri="{D6D511B9-2390-475A-947B-AFAB55BFBCF1}">
            <pc226:cmChg xmlns:pc226="http://schemas.microsoft.com/office/powerpoint/2022/06/main/command" chg="mod">
              <pc226:chgData name="Juha-Matti Pennala" userId="S::juha-matti.pennala_siili.com#ext#@ansfinland.onmicrosoft.com::127c6f13-93dc-4dc7-ae91-3c6292d88570" providerId="AD" clId="Web-{33C9E001-A96A-47B3-44EF-C37705731D1C}" dt="2025-09-22T11:51:23.051" v="570" actId="20577"/>
              <pc2:cmMkLst xmlns:pc2="http://schemas.microsoft.com/office/powerpoint/2019/9/main/command">
                <pc:docMk/>
                <pc:sldMk cId="3196313459" sldId="337"/>
                <pc2:cmMk id="{CFC678EA-41FC-EA40-89FE-9A2DC6EE276B}"/>
              </pc2:cmMkLst>
            </pc226:cmChg>
          </p:ext>
        </pc:extLst>
      </pc:sldChg>
      <pc:sldChg chg="modSp">
        <pc:chgData name="Juha-Matti Pennala" userId="S::juha-matti.pennala_siili.com#ext#@ansfinland.onmicrosoft.com::127c6f13-93dc-4dc7-ae91-3c6292d88570" providerId="AD" clId="Web-{33C9E001-A96A-47B3-44EF-C37705731D1C}" dt="2025-09-22T11:52:17.505" v="621" actId="20577"/>
        <pc:sldMkLst>
          <pc:docMk/>
          <pc:sldMk cId="3727478863" sldId="342"/>
        </pc:sldMkLst>
        <pc:spChg chg="mod">
          <ac:chgData name="Juha-Matti Pennala" userId="S::juha-matti.pennala_siili.com#ext#@ansfinland.onmicrosoft.com::127c6f13-93dc-4dc7-ae91-3c6292d88570" providerId="AD" clId="Web-{33C9E001-A96A-47B3-44EF-C37705731D1C}" dt="2025-09-22T11:52:17.505" v="621" actId="20577"/>
          <ac:spMkLst>
            <pc:docMk/>
            <pc:sldMk cId="3727478863" sldId="342"/>
            <ac:spMk id="3" creationId="{666DD73B-386C-6BC8-B248-4BD7F1EDFD2A}"/>
          </ac:spMkLst>
        </pc:spChg>
        <pc:spChg chg="mod">
          <ac:chgData name="Juha-Matti Pennala" userId="S::juha-matti.pennala_siili.com#ext#@ansfinland.onmicrosoft.com::127c6f13-93dc-4dc7-ae91-3c6292d88570" providerId="AD" clId="Web-{33C9E001-A96A-47B3-44EF-C37705731D1C}" dt="2025-09-22T11:51:48.661" v="602" actId="20577"/>
          <ac:spMkLst>
            <pc:docMk/>
            <pc:sldMk cId="3727478863" sldId="342"/>
            <ac:spMk id="4" creationId="{E27EA33B-DAEE-5043-C776-27236E14BEAF}"/>
          </ac:spMkLst>
        </pc:spChg>
      </pc:sldChg>
      <pc:sldChg chg="modSp ord">
        <pc:chgData name="Juha-Matti Pennala" userId="S::juha-matti.pennala_siili.com#ext#@ansfinland.onmicrosoft.com::127c6f13-93dc-4dc7-ae91-3c6292d88570" providerId="AD" clId="Web-{33C9E001-A96A-47B3-44EF-C37705731D1C}" dt="2025-09-22T12:18:21.987" v="648" actId="1076"/>
        <pc:sldMkLst>
          <pc:docMk/>
          <pc:sldMk cId="1707016365" sldId="343"/>
        </pc:sldMkLst>
        <pc:spChg chg="mod">
          <ac:chgData name="Juha-Matti Pennala" userId="S::juha-matti.pennala_siili.com#ext#@ansfinland.onmicrosoft.com::127c6f13-93dc-4dc7-ae91-3c6292d88570" providerId="AD" clId="Web-{33C9E001-A96A-47B3-44EF-C37705731D1C}" dt="2025-09-22T12:18:21.987" v="648" actId="1076"/>
          <ac:spMkLst>
            <pc:docMk/>
            <pc:sldMk cId="1707016365" sldId="343"/>
            <ac:spMk id="3" creationId="{28ACE3AB-8907-81C2-62EF-6E8BBF65992B}"/>
          </ac:spMkLst>
        </pc:spChg>
      </pc:sldChg>
      <pc:sldChg chg="modSp">
        <pc:chgData name="Juha-Matti Pennala" userId="S::juha-matti.pennala_siili.com#ext#@ansfinland.onmicrosoft.com::127c6f13-93dc-4dc7-ae91-3c6292d88570" providerId="AD" clId="Web-{33C9E001-A96A-47B3-44EF-C37705731D1C}" dt="2025-09-22T11:42:25.147" v="507" actId="20577"/>
        <pc:sldMkLst>
          <pc:docMk/>
          <pc:sldMk cId="668302775" sldId="346"/>
        </pc:sldMkLst>
        <pc:spChg chg="mod">
          <ac:chgData name="Juha-Matti Pennala" userId="S::juha-matti.pennala_siili.com#ext#@ansfinland.onmicrosoft.com::127c6f13-93dc-4dc7-ae91-3c6292d88570" providerId="AD" clId="Web-{33C9E001-A96A-47B3-44EF-C37705731D1C}" dt="2025-09-22T11:42:25.147" v="507" actId="20577"/>
          <ac:spMkLst>
            <pc:docMk/>
            <pc:sldMk cId="668302775" sldId="346"/>
            <ac:spMk id="3" creationId="{FF0EB707-2FCE-E2CE-2012-95F2DE32B257}"/>
          </ac:spMkLst>
        </pc:spChg>
      </pc:sldChg>
    </pc:docChg>
  </pc:docChgLst>
  <pc:docChgLst>
    <pc:chgData name="Emma Halmekoski" userId="S::emma.halmekoski_siili.fi#ext#@ansfinland.onmicrosoft.com::fd1d79e4-b3b4-4227-a99b-211c3ad4f675" providerId="AD" clId="Web-{AE45B15F-4528-D050-42E3-01D3AB9CACC4}"/>
    <pc:docChg chg="modSld">
      <pc:chgData name="Emma Halmekoski" userId="S::emma.halmekoski_siili.fi#ext#@ansfinland.onmicrosoft.com::fd1d79e4-b3b4-4227-a99b-211c3ad4f675" providerId="AD" clId="Web-{AE45B15F-4528-D050-42E3-01D3AB9CACC4}" dt="2025-09-22T11:29:09.903" v="3" actId="1076"/>
      <pc:docMkLst>
        <pc:docMk/>
      </pc:docMkLst>
      <pc:sldChg chg="modSp">
        <pc:chgData name="Emma Halmekoski" userId="S::emma.halmekoski_siili.fi#ext#@ansfinland.onmicrosoft.com::fd1d79e4-b3b4-4227-a99b-211c3ad4f675" providerId="AD" clId="Web-{AE45B15F-4528-D050-42E3-01D3AB9CACC4}" dt="2025-09-22T11:29:09.903" v="3" actId="1076"/>
        <pc:sldMkLst>
          <pc:docMk/>
          <pc:sldMk cId="2017820822" sldId="322"/>
        </pc:sldMkLst>
        <pc:spChg chg="mod">
          <ac:chgData name="Emma Halmekoski" userId="S::emma.halmekoski_siili.fi#ext#@ansfinland.onmicrosoft.com::fd1d79e4-b3b4-4227-a99b-211c3ad4f675" providerId="AD" clId="Web-{AE45B15F-4528-D050-42E3-01D3AB9CACC4}" dt="2025-09-22T11:29:09.903" v="3" actId="1076"/>
          <ac:spMkLst>
            <pc:docMk/>
            <pc:sldMk cId="2017820822" sldId="322"/>
            <ac:spMk id="4" creationId="{E91E14A3-CDA0-B1CC-2D66-F5FDB32AFCFF}"/>
          </ac:spMkLst>
        </pc:spChg>
      </pc:sldChg>
    </pc:docChg>
  </pc:docChgLst>
  <pc:docChgLst>
    <pc:chgData name="Juha-Matti Pennala" userId="S::juha-matti.pennala_siili.com#ext#@ansfinland.onmicrosoft.com::127c6f13-93dc-4dc7-ae91-3c6292d88570" providerId="AD" clId="Web-{A09FD43B-FC09-A79E-0638-8A44DB925060}"/>
    <pc:docChg chg="delSld modSld modSection">
      <pc:chgData name="Juha-Matti Pennala" userId="S::juha-matti.pennala_siili.com#ext#@ansfinland.onmicrosoft.com::127c6f13-93dc-4dc7-ae91-3c6292d88570" providerId="AD" clId="Web-{A09FD43B-FC09-A79E-0638-8A44DB925060}" dt="2025-09-23T10:45:18.004" v="121"/>
      <pc:docMkLst>
        <pc:docMk/>
      </pc:docMkLst>
      <pc:sldChg chg="modSp">
        <pc:chgData name="Juha-Matti Pennala" userId="S::juha-matti.pennala_siili.com#ext#@ansfinland.onmicrosoft.com::127c6f13-93dc-4dc7-ae91-3c6292d88570" providerId="AD" clId="Web-{A09FD43B-FC09-A79E-0638-8A44DB925060}" dt="2025-09-23T10:23:34.074" v="73" actId="20577"/>
        <pc:sldMkLst>
          <pc:docMk/>
          <pc:sldMk cId="242254270" sldId="335"/>
        </pc:sldMkLst>
        <pc:spChg chg="mod">
          <ac:chgData name="Juha-Matti Pennala" userId="S::juha-matti.pennala_siili.com#ext#@ansfinland.onmicrosoft.com::127c6f13-93dc-4dc7-ae91-3c6292d88570" providerId="AD" clId="Web-{A09FD43B-FC09-A79E-0638-8A44DB925060}" dt="2025-09-23T10:23:34.074" v="73" actId="20577"/>
          <ac:spMkLst>
            <pc:docMk/>
            <pc:sldMk cId="242254270" sldId="335"/>
            <ac:spMk id="3" creationId="{FA105589-F0D1-4DD4-C73F-721A8D067DE9}"/>
          </ac:spMkLst>
        </pc:spChg>
      </pc:sldChg>
      <pc:sldChg chg="modSp">
        <pc:chgData name="Juha-Matti Pennala" userId="S::juha-matti.pennala_siili.com#ext#@ansfinland.onmicrosoft.com::127c6f13-93dc-4dc7-ae91-3c6292d88570" providerId="AD" clId="Web-{A09FD43B-FC09-A79E-0638-8A44DB925060}" dt="2025-09-23T10:38:46.876" v="85" actId="20577"/>
        <pc:sldMkLst>
          <pc:docMk/>
          <pc:sldMk cId="3196313459" sldId="337"/>
        </pc:sldMkLst>
        <pc:spChg chg="mod">
          <ac:chgData name="Juha-Matti Pennala" userId="S::juha-matti.pennala_siili.com#ext#@ansfinland.onmicrosoft.com::127c6f13-93dc-4dc7-ae91-3c6292d88570" providerId="AD" clId="Web-{A09FD43B-FC09-A79E-0638-8A44DB925060}" dt="2025-09-23T10:38:46.876" v="85" actId="20577"/>
          <ac:spMkLst>
            <pc:docMk/>
            <pc:sldMk cId="3196313459" sldId="337"/>
            <ac:spMk id="3" creationId="{23F8089E-0F2B-7EB7-23CF-B8EA83A81B9E}"/>
          </ac:spMkLst>
        </pc:spChg>
      </pc:sldChg>
      <pc:sldChg chg="modSp">
        <pc:chgData name="Juha-Matti Pennala" userId="S::juha-matti.pennala_siili.com#ext#@ansfinland.onmicrosoft.com::127c6f13-93dc-4dc7-ae91-3c6292d88570" providerId="AD" clId="Web-{A09FD43B-FC09-A79E-0638-8A44DB925060}" dt="2025-09-23T10:41:28.878" v="88" actId="20577"/>
        <pc:sldMkLst>
          <pc:docMk/>
          <pc:sldMk cId="3727478863" sldId="342"/>
        </pc:sldMkLst>
        <pc:spChg chg="mod">
          <ac:chgData name="Juha-Matti Pennala" userId="S::juha-matti.pennala_siili.com#ext#@ansfinland.onmicrosoft.com::127c6f13-93dc-4dc7-ae91-3c6292d88570" providerId="AD" clId="Web-{A09FD43B-FC09-A79E-0638-8A44DB925060}" dt="2025-09-23T10:41:28.878" v="88" actId="20577"/>
          <ac:spMkLst>
            <pc:docMk/>
            <pc:sldMk cId="3727478863" sldId="342"/>
            <ac:spMk id="3" creationId="{666DD73B-386C-6BC8-B248-4BD7F1EDFD2A}"/>
          </ac:spMkLst>
        </pc:spChg>
      </pc:sldChg>
      <pc:sldChg chg="modSp">
        <pc:chgData name="Juha-Matti Pennala" userId="S::juha-matti.pennala_siili.com#ext#@ansfinland.onmicrosoft.com::127c6f13-93dc-4dc7-ae91-3c6292d88570" providerId="AD" clId="Web-{A09FD43B-FC09-A79E-0638-8A44DB925060}" dt="2025-09-23T10:42:40.066" v="120" actId="14100"/>
        <pc:sldMkLst>
          <pc:docMk/>
          <pc:sldMk cId="1707016365" sldId="343"/>
        </pc:sldMkLst>
        <pc:spChg chg="mod">
          <ac:chgData name="Juha-Matti Pennala" userId="S::juha-matti.pennala_siili.com#ext#@ansfinland.onmicrosoft.com::127c6f13-93dc-4dc7-ae91-3c6292d88570" providerId="AD" clId="Web-{A09FD43B-FC09-A79E-0638-8A44DB925060}" dt="2025-09-23T10:42:40.066" v="120" actId="14100"/>
          <ac:spMkLst>
            <pc:docMk/>
            <pc:sldMk cId="1707016365" sldId="343"/>
            <ac:spMk id="3" creationId="{28ACE3AB-8907-81C2-62EF-6E8BBF65992B}"/>
          </ac:spMkLst>
        </pc:spChg>
      </pc:sldChg>
      <pc:sldChg chg="del">
        <pc:chgData name="Juha-Matti Pennala" userId="S::juha-matti.pennala_siili.com#ext#@ansfinland.onmicrosoft.com::127c6f13-93dc-4dc7-ae91-3c6292d88570" providerId="AD" clId="Web-{A09FD43B-FC09-A79E-0638-8A44DB925060}" dt="2025-09-23T10:45:18.004" v="121"/>
        <pc:sldMkLst>
          <pc:docMk/>
          <pc:sldMk cId="2007927095" sldId="345"/>
        </pc:sldMkLst>
      </pc:sldChg>
      <pc:sldChg chg="modSp">
        <pc:chgData name="Juha-Matti Pennala" userId="S::juha-matti.pennala_siili.com#ext#@ansfinland.onmicrosoft.com::127c6f13-93dc-4dc7-ae91-3c6292d88570" providerId="AD" clId="Web-{A09FD43B-FC09-A79E-0638-8A44DB925060}" dt="2025-09-23T07:29:23.781" v="23" actId="20577"/>
        <pc:sldMkLst>
          <pc:docMk/>
          <pc:sldMk cId="668302775" sldId="346"/>
        </pc:sldMkLst>
        <pc:spChg chg="mod">
          <ac:chgData name="Juha-Matti Pennala" userId="S::juha-matti.pennala_siili.com#ext#@ansfinland.onmicrosoft.com::127c6f13-93dc-4dc7-ae91-3c6292d88570" providerId="AD" clId="Web-{A09FD43B-FC09-A79E-0638-8A44DB925060}" dt="2025-09-23T07:29:23.781" v="23" actId="20577"/>
          <ac:spMkLst>
            <pc:docMk/>
            <pc:sldMk cId="668302775" sldId="346"/>
            <ac:spMk id="3" creationId="{FF0EB707-2FCE-E2CE-2012-95F2DE32B257}"/>
          </ac:spMkLst>
        </pc:spChg>
      </pc:sldChg>
    </pc:docChg>
  </pc:docChgLst>
  <pc:docChgLst>
    <pc:chgData name="Juha-Matti Pennala" userId="S::juha-matti.pennala_siili.com#ext#@ansfinland.onmicrosoft.com::127c6f13-93dc-4dc7-ae91-3c6292d88570" providerId="AD" clId="Web-{770AF5DC-C550-F250-8DD6-08B4102B2894}"/>
    <pc:docChg chg="addSld modSld modSection">
      <pc:chgData name="Juha-Matti Pennala" userId="S::juha-matti.pennala_siili.com#ext#@ansfinland.onmicrosoft.com::127c6f13-93dc-4dc7-ae91-3c6292d88570" providerId="AD" clId="Web-{770AF5DC-C550-F250-8DD6-08B4102B2894}" dt="2025-09-21T16:43:49.487" v="683" actId="20577"/>
      <pc:docMkLst>
        <pc:docMk/>
      </pc:docMkLst>
      <pc:sldChg chg="addSp delSp modSp">
        <pc:chgData name="Juha-Matti Pennala" userId="S::juha-matti.pennala_siili.com#ext#@ansfinland.onmicrosoft.com::127c6f13-93dc-4dc7-ae91-3c6292d88570" providerId="AD" clId="Web-{770AF5DC-C550-F250-8DD6-08B4102B2894}" dt="2025-09-21T16:43:49.487" v="683" actId="20577"/>
        <pc:sldMkLst>
          <pc:docMk/>
          <pc:sldMk cId="1361191181" sldId="336"/>
        </pc:sldMkLst>
        <pc:spChg chg="mod">
          <ac:chgData name="Juha-Matti Pennala" userId="S::juha-matti.pennala_siili.com#ext#@ansfinland.onmicrosoft.com::127c6f13-93dc-4dc7-ae91-3c6292d88570" providerId="AD" clId="Web-{770AF5DC-C550-F250-8DD6-08B4102B2894}" dt="2025-09-21T16:43:49.487" v="683" actId="20577"/>
          <ac:spMkLst>
            <pc:docMk/>
            <pc:sldMk cId="1361191181" sldId="336"/>
            <ac:spMk id="3" creationId="{A6A8F3CB-A5D1-E369-8010-C4AD6BF5B23D}"/>
          </ac:spMkLst>
        </pc:spChg>
      </pc:sldChg>
      <pc:sldChg chg="modSp">
        <pc:chgData name="Juha-Matti Pennala" userId="S::juha-matti.pennala_siili.com#ext#@ansfinland.onmicrosoft.com::127c6f13-93dc-4dc7-ae91-3c6292d88570" providerId="AD" clId="Web-{770AF5DC-C550-F250-8DD6-08B4102B2894}" dt="2025-09-21T16:29:42.299" v="164" actId="20577"/>
        <pc:sldMkLst>
          <pc:docMk/>
          <pc:sldMk cId="3196313459" sldId="337"/>
        </pc:sldMkLst>
        <pc:spChg chg="mod">
          <ac:chgData name="Juha-Matti Pennala" userId="S::juha-matti.pennala_siili.com#ext#@ansfinland.onmicrosoft.com::127c6f13-93dc-4dc7-ae91-3c6292d88570" providerId="AD" clId="Web-{770AF5DC-C550-F250-8DD6-08B4102B2894}" dt="2025-09-21T16:29:42.299" v="164" actId="20577"/>
          <ac:spMkLst>
            <pc:docMk/>
            <pc:sldMk cId="3196313459" sldId="337"/>
            <ac:spMk id="3" creationId="{23F8089E-0F2B-7EB7-23CF-B8EA83A81B9E}"/>
          </ac:spMkLst>
        </pc:spChg>
      </pc:sldChg>
      <pc:sldChg chg="modSp new">
        <pc:chgData name="Juha-Matti Pennala" userId="S::juha-matti.pennala_siili.com#ext#@ansfinland.onmicrosoft.com::127c6f13-93dc-4dc7-ae91-3c6292d88570" providerId="AD" clId="Web-{770AF5DC-C550-F250-8DD6-08B4102B2894}" dt="2025-09-21T16:33:05.452" v="268" actId="20577"/>
        <pc:sldMkLst>
          <pc:docMk/>
          <pc:sldMk cId="3727478863" sldId="342"/>
        </pc:sldMkLst>
        <pc:spChg chg="mod">
          <ac:chgData name="Juha-Matti Pennala" userId="S::juha-matti.pennala_siili.com#ext#@ansfinland.onmicrosoft.com::127c6f13-93dc-4dc7-ae91-3c6292d88570" providerId="AD" clId="Web-{770AF5DC-C550-F250-8DD6-08B4102B2894}" dt="2025-09-21T16:33:05.452" v="268" actId="20577"/>
          <ac:spMkLst>
            <pc:docMk/>
            <pc:sldMk cId="3727478863" sldId="342"/>
            <ac:spMk id="3" creationId="{666DD73B-386C-6BC8-B248-4BD7F1EDFD2A}"/>
          </ac:spMkLst>
        </pc:spChg>
        <pc:spChg chg="mod">
          <ac:chgData name="Juha-Matti Pennala" userId="S::juha-matti.pennala_siili.com#ext#@ansfinland.onmicrosoft.com::127c6f13-93dc-4dc7-ae91-3c6292d88570" providerId="AD" clId="Web-{770AF5DC-C550-F250-8DD6-08B4102B2894}" dt="2025-09-21T16:29:58.158" v="169" actId="20577"/>
          <ac:spMkLst>
            <pc:docMk/>
            <pc:sldMk cId="3727478863" sldId="342"/>
            <ac:spMk id="4" creationId="{E27EA33B-DAEE-5043-C776-27236E14BEAF}"/>
          </ac:spMkLst>
        </pc:spChg>
      </pc:sldChg>
      <pc:sldChg chg="modSp new">
        <pc:chgData name="Juha-Matti Pennala" userId="S::juha-matti.pennala_siili.com#ext#@ansfinland.onmicrosoft.com::127c6f13-93dc-4dc7-ae91-3c6292d88570" providerId="AD" clId="Web-{770AF5DC-C550-F250-8DD6-08B4102B2894}" dt="2025-09-21T16:36:12.053" v="320" actId="20577"/>
        <pc:sldMkLst>
          <pc:docMk/>
          <pc:sldMk cId="1707016365" sldId="343"/>
        </pc:sldMkLst>
        <pc:spChg chg="mod">
          <ac:chgData name="Juha-Matti Pennala" userId="S::juha-matti.pennala_siili.com#ext#@ansfinland.onmicrosoft.com::127c6f13-93dc-4dc7-ae91-3c6292d88570" providerId="AD" clId="Web-{770AF5DC-C550-F250-8DD6-08B4102B2894}" dt="2025-09-21T16:36:12.053" v="320" actId="20577"/>
          <ac:spMkLst>
            <pc:docMk/>
            <pc:sldMk cId="1707016365" sldId="343"/>
            <ac:spMk id="3" creationId="{28ACE3AB-8907-81C2-62EF-6E8BBF65992B}"/>
          </ac:spMkLst>
        </pc:spChg>
        <pc:spChg chg="mod">
          <ac:chgData name="Juha-Matti Pennala" userId="S::juha-matti.pennala_siili.com#ext#@ansfinland.onmicrosoft.com::127c6f13-93dc-4dc7-ae91-3c6292d88570" providerId="AD" clId="Web-{770AF5DC-C550-F250-8DD6-08B4102B2894}" dt="2025-09-21T16:33:49.689" v="310" actId="1076"/>
          <ac:spMkLst>
            <pc:docMk/>
            <pc:sldMk cId="1707016365" sldId="343"/>
            <ac:spMk id="4" creationId="{BA9EBFB3-CCF9-A170-1453-286B6938C827}"/>
          </ac:spMkLst>
        </pc:spChg>
      </pc:sldChg>
      <pc:sldChg chg="addSp delSp modSp new">
        <pc:chgData name="Juha-Matti Pennala" userId="S::juha-matti.pennala_siili.com#ext#@ansfinland.onmicrosoft.com::127c6f13-93dc-4dc7-ae91-3c6292d88570" providerId="AD" clId="Web-{770AF5DC-C550-F250-8DD6-08B4102B2894}" dt="2025-09-21T16:40:43.219" v="573" actId="20577"/>
        <pc:sldMkLst>
          <pc:docMk/>
          <pc:sldMk cId="4236268930" sldId="344"/>
        </pc:sldMkLst>
        <pc:spChg chg="mod">
          <ac:chgData name="Juha-Matti Pennala" userId="S::juha-matti.pennala_siili.com#ext#@ansfinland.onmicrosoft.com::127c6f13-93dc-4dc7-ae91-3c6292d88570" providerId="AD" clId="Web-{770AF5DC-C550-F250-8DD6-08B4102B2894}" dt="2025-09-21T16:40:30.157" v="540" actId="20577"/>
          <ac:spMkLst>
            <pc:docMk/>
            <pc:sldMk cId="4236268930" sldId="344"/>
            <ac:spMk id="4" creationId="{61060917-6B2A-AC18-AF57-D9A19C612638}"/>
          </ac:spMkLst>
        </pc:spChg>
        <pc:spChg chg="add mod">
          <ac:chgData name="Juha-Matti Pennala" userId="S::juha-matti.pennala_siili.com#ext#@ansfinland.onmicrosoft.com::127c6f13-93dc-4dc7-ae91-3c6292d88570" providerId="AD" clId="Web-{770AF5DC-C550-F250-8DD6-08B4102B2894}" dt="2025-09-21T16:40:43.219" v="573" actId="20577"/>
          <ac:spMkLst>
            <pc:docMk/>
            <pc:sldMk cId="4236268930" sldId="344"/>
            <ac:spMk id="9" creationId="{BB9CB779-592D-095F-0B54-1527A4D193E7}"/>
          </ac:spMkLst>
        </pc:spChg>
      </pc:sldChg>
    </pc:docChg>
  </pc:docChgLst>
  <pc:docChgLst>
    <pc:chgData name="Juha-Matti Pennala" userId="S::juha-matti.pennala_siili.com#ext#@ansfinland.onmicrosoft.com::127c6f13-93dc-4dc7-ae91-3c6292d88570" providerId="AD" clId="Web-{26DBF2E5-AABC-A773-9ABF-18B7B7856C02}"/>
    <pc:docChg chg="modSld">
      <pc:chgData name="Juha-Matti Pennala" userId="S::juha-matti.pennala_siili.com#ext#@ansfinland.onmicrosoft.com::127c6f13-93dc-4dc7-ae91-3c6292d88570" providerId="AD" clId="Web-{26DBF2E5-AABC-A773-9ABF-18B7B7856C02}" dt="2025-09-24T06:50:38.223" v="58" actId="14100"/>
      <pc:docMkLst>
        <pc:docMk/>
      </pc:docMkLst>
      <pc:sldChg chg="modSp">
        <pc:chgData name="Juha-Matti Pennala" userId="S::juha-matti.pennala_siili.com#ext#@ansfinland.onmicrosoft.com::127c6f13-93dc-4dc7-ae91-3c6292d88570" providerId="AD" clId="Web-{26DBF2E5-AABC-A773-9ABF-18B7B7856C02}" dt="2025-09-24T06:50:38.223" v="58" actId="14100"/>
        <pc:sldMkLst>
          <pc:docMk/>
          <pc:sldMk cId="1361191181" sldId="336"/>
        </pc:sldMkLst>
        <pc:spChg chg="mod">
          <ac:chgData name="Juha-Matti Pennala" userId="S::juha-matti.pennala_siili.com#ext#@ansfinland.onmicrosoft.com::127c6f13-93dc-4dc7-ae91-3c6292d88570" providerId="AD" clId="Web-{26DBF2E5-AABC-A773-9ABF-18B7B7856C02}" dt="2025-09-24T06:50:38.223" v="58" actId="14100"/>
          <ac:spMkLst>
            <pc:docMk/>
            <pc:sldMk cId="1361191181" sldId="336"/>
            <ac:spMk id="4" creationId="{882EDC14-8B8C-F650-275D-F37488A3A8C6}"/>
          </ac:spMkLst>
        </pc:spChg>
      </pc:sldChg>
      <pc:sldChg chg="modSp">
        <pc:chgData name="Juha-Matti Pennala" userId="S::juha-matti.pennala_siili.com#ext#@ansfinland.onmicrosoft.com::127c6f13-93dc-4dc7-ae91-3c6292d88570" providerId="AD" clId="Web-{26DBF2E5-AABC-A773-9ABF-18B7B7856C02}" dt="2025-09-24T06:45:01.925" v="33" actId="20577"/>
        <pc:sldMkLst>
          <pc:docMk/>
          <pc:sldMk cId="668302775" sldId="346"/>
        </pc:sldMkLst>
        <pc:spChg chg="mod">
          <ac:chgData name="Juha-Matti Pennala" userId="S::juha-matti.pennala_siili.com#ext#@ansfinland.onmicrosoft.com::127c6f13-93dc-4dc7-ae91-3c6292d88570" providerId="AD" clId="Web-{26DBF2E5-AABC-A773-9ABF-18B7B7856C02}" dt="2025-09-24T06:45:01.925" v="33" actId="20577"/>
          <ac:spMkLst>
            <pc:docMk/>
            <pc:sldMk cId="668302775" sldId="346"/>
            <ac:spMk id="3" creationId="{FF0EB707-2FCE-E2CE-2012-95F2DE32B257}"/>
          </ac:spMkLst>
        </pc:spChg>
      </pc:sldChg>
    </pc:docChg>
  </pc:docChgLst>
  <pc:docChgLst>
    <pc:chgData name="Iris Tomaszewski" userId="356c73f6-f9a7-41b0-9cca-794d147aaf74" providerId="ADAL" clId="{CE9DF6F9-ABCF-5CAF-A188-E10AA6136F64}"/>
    <pc:docChg chg="undo custSel addSld delSld modSld sldOrd modSection">
      <pc:chgData name="Iris Tomaszewski" userId="356c73f6-f9a7-41b0-9cca-794d147aaf74" providerId="ADAL" clId="{CE9DF6F9-ABCF-5CAF-A188-E10AA6136F64}" dt="2025-09-23T11:10:37.482" v="8542" actId="14100"/>
      <pc:docMkLst>
        <pc:docMk/>
      </pc:docMkLst>
      <pc:sldChg chg="modNotesTx">
        <pc:chgData name="Iris Tomaszewski" userId="356c73f6-f9a7-41b0-9cca-794d147aaf74" providerId="ADAL" clId="{CE9DF6F9-ABCF-5CAF-A188-E10AA6136F64}" dt="2025-09-01T07:35:18.627" v="2219" actId="20577"/>
        <pc:sldMkLst>
          <pc:docMk/>
          <pc:sldMk cId="2212850727" sldId="257"/>
        </pc:sldMkLst>
      </pc:sldChg>
      <pc:sldChg chg="addSp delSp modSp mod modNotesTx">
        <pc:chgData name="Iris Tomaszewski" userId="356c73f6-f9a7-41b0-9cca-794d147aaf74" providerId="ADAL" clId="{CE9DF6F9-ABCF-5CAF-A188-E10AA6136F64}" dt="2025-09-22T06:28:15.419" v="4395" actId="14100"/>
        <pc:sldMkLst>
          <pc:docMk/>
          <pc:sldMk cId="2780518498" sldId="259"/>
        </pc:sldMkLst>
        <pc:spChg chg="mod">
          <ac:chgData name="Iris Tomaszewski" userId="356c73f6-f9a7-41b0-9cca-794d147aaf74" providerId="ADAL" clId="{CE9DF6F9-ABCF-5CAF-A188-E10AA6136F64}" dt="2025-09-22T06:28:15.419" v="4395" actId="14100"/>
          <ac:spMkLst>
            <pc:docMk/>
            <pc:sldMk cId="2780518498" sldId="259"/>
            <ac:spMk id="3" creationId="{6D22D021-FFA8-BCBF-5C1D-3D1CEB59587B}"/>
          </ac:spMkLst>
        </pc:spChg>
        <pc:spChg chg="mod">
          <ac:chgData name="Iris Tomaszewski" userId="356c73f6-f9a7-41b0-9cca-794d147aaf74" providerId="ADAL" clId="{CE9DF6F9-ABCF-5CAF-A188-E10AA6136F64}" dt="2025-09-22T06:23:46.114" v="4324" actId="20577"/>
          <ac:spMkLst>
            <pc:docMk/>
            <pc:sldMk cId="2780518498" sldId="259"/>
            <ac:spMk id="4" creationId="{93CAD502-6139-5BCD-5B30-E2876B5561E9}"/>
          </ac:spMkLst>
        </pc:spChg>
        <pc:picChg chg="add mod">
          <ac:chgData name="Iris Tomaszewski" userId="356c73f6-f9a7-41b0-9cca-794d147aaf74" providerId="ADAL" clId="{CE9DF6F9-ABCF-5CAF-A188-E10AA6136F64}" dt="2025-09-15T07:30:27.441" v="4248" actId="1076"/>
          <ac:picMkLst>
            <pc:docMk/>
            <pc:sldMk cId="2780518498" sldId="259"/>
            <ac:picMk id="12" creationId="{A8CE8F94-2EAB-E68D-D612-810A56A775ED}"/>
          </ac:picMkLst>
        </pc:picChg>
      </pc:sldChg>
      <pc:sldChg chg="addSp delSp modSp mod ord modNotesTx">
        <pc:chgData name="Iris Tomaszewski" userId="356c73f6-f9a7-41b0-9cca-794d147aaf74" providerId="ADAL" clId="{CE9DF6F9-ABCF-5CAF-A188-E10AA6136F64}" dt="2025-09-23T11:06:31.656" v="8521" actId="478"/>
        <pc:sldMkLst>
          <pc:docMk/>
          <pc:sldMk cId="467822397" sldId="270"/>
        </pc:sldMkLst>
        <pc:spChg chg="mod">
          <ac:chgData name="Iris Tomaszewski" userId="356c73f6-f9a7-41b0-9cca-794d147aaf74" providerId="ADAL" clId="{CE9DF6F9-ABCF-5CAF-A188-E10AA6136F64}" dt="2025-09-22T11:49:32.019" v="5358" actId="14100"/>
          <ac:spMkLst>
            <pc:docMk/>
            <pc:sldMk cId="467822397" sldId="270"/>
            <ac:spMk id="2" creationId="{311BA445-B4A2-AFA2-3429-1E684B388B08}"/>
          </ac:spMkLst>
        </pc:spChg>
        <pc:spChg chg="add del mod">
          <ac:chgData name="Iris Tomaszewski" userId="356c73f6-f9a7-41b0-9cca-794d147aaf74" providerId="ADAL" clId="{CE9DF6F9-ABCF-5CAF-A188-E10AA6136F64}" dt="2025-09-22T11:49:50.703" v="5367" actId="478"/>
          <ac:spMkLst>
            <pc:docMk/>
            <pc:sldMk cId="467822397" sldId="270"/>
            <ac:spMk id="4" creationId="{F3C72BF5-EDCD-BD13-9AF2-A87881113441}"/>
          </ac:spMkLst>
        </pc:spChg>
        <pc:spChg chg="add del mod">
          <ac:chgData name="Iris Tomaszewski" userId="356c73f6-f9a7-41b0-9cca-794d147aaf74" providerId="ADAL" clId="{CE9DF6F9-ABCF-5CAF-A188-E10AA6136F64}" dt="2025-09-23T11:06:31.656" v="8521" actId="478"/>
          <ac:spMkLst>
            <pc:docMk/>
            <pc:sldMk cId="467822397" sldId="270"/>
            <ac:spMk id="6" creationId="{532582DF-1A2C-BDF2-6C05-0051B5B87CFA}"/>
          </ac:spMkLst>
        </pc:spChg>
        <pc:picChg chg="add del mod">
          <ac:chgData name="Iris Tomaszewski" userId="356c73f6-f9a7-41b0-9cca-794d147aaf74" providerId="ADAL" clId="{CE9DF6F9-ABCF-5CAF-A188-E10AA6136F64}" dt="2025-09-22T11:49:50.703" v="5367" actId="478"/>
          <ac:picMkLst>
            <pc:docMk/>
            <pc:sldMk cId="467822397" sldId="270"/>
            <ac:picMk id="7" creationId="{B42574BC-E0BF-0E90-C568-BEC09ED7ABD1}"/>
          </ac:picMkLst>
        </pc:picChg>
        <pc:picChg chg="mod">
          <ac:chgData name="Iris Tomaszewski" userId="356c73f6-f9a7-41b0-9cca-794d147aaf74" providerId="ADAL" clId="{CE9DF6F9-ABCF-5CAF-A188-E10AA6136F64}" dt="2025-09-22T11:49:36.557" v="5359" actId="1076"/>
          <ac:picMkLst>
            <pc:docMk/>
            <pc:sldMk cId="467822397" sldId="270"/>
            <ac:picMk id="8" creationId="{4C7E8E09-D9BD-FC52-F4A7-F2CE1CAC74B9}"/>
          </ac:picMkLst>
        </pc:picChg>
      </pc:sldChg>
      <pc:sldChg chg="modSp mod modNotesTx">
        <pc:chgData name="Iris Tomaszewski" userId="356c73f6-f9a7-41b0-9cca-794d147aaf74" providerId="ADAL" clId="{CE9DF6F9-ABCF-5CAF-A188-E10AA6136F64}" dt="2025-09-01T07:36:47.393" v="2254" actId="20577"/>
        <pc:sldMkLst>
          <pc:docMk/>
          <pc:sldMk cId="2809060010" sldId="290"/>
        </pc:sldMkLst>
        <pc:spChg chg="mod">
          <ac:chgData name="Iris Tomaszewski" userId="356c73f6-f9a7-41b0-9cca-794d147aaf74" providerId="ADAL" clId="{CE9DF6F9-ABCF-5CAF-A188-E10AA6136F64}" dt="2025-09-01T07:15:15.188" v="1169" actId="20577"/>
          <ac:spMkLst>
            <pc:docMk/>
            <pc:sldMk cId="2809060010" sldId="290"/>
            <ac:spMk id="2" creationId="{EF5C9B46-3FFB-8292-B0E3-D5051FA62CD2}"/>
          </ac:spMkLst>
        </pc:spChg>
      </pc:sldChg>
      <pc:sldChg chg="modSp mod">
        <pc:chgData name="Iris Tomaszewski" userId="356c73f6-f9a7-41b0-9cca-794d147aaf74" providerId="ADAL" clId="{CE9DF6F9-ABCF-5CAF-A188-E10AA6136F64}" dt="2025-09-01T06:53:31.540" v="991" actId="14100"/>
        <pc:sldMkLst>
          <pc:docMk/>
          <pc:sldMk cId="1000629045" sldId="308"/>
        </pc:sldMkLst>
        <pc:spChg chg="mod">
          <ac:chgData name="Iris Tomaszewski" userId="356c73f6-f9a7-41b0-9cca-794d147aaf74" providerId="ADAL" clId="{CE9DF6F9-ABCF-5CAF-A188-E10AA6136F64}" dt="2025-09-01T06:53:31.540" v="991" actId="14100"/>
          <ac:spMkLst>
            <pc:docMk/>
            <pc:sldMk cId="1000629045" sldId="308"/>
            <ac:spMk id="2" creationId="{C3DEB474-AC32-38FB-5E28-ABEB2E990ADF}"/>
          </ac:spMkLst>
        </pc:spChg>
      </pc:sldChg>
      <pc:sldChg chg="modSp mod modNotesTx">
        <pc:chgData name="Iris Tomaszewski" userId="356c73f6-f9a7-41b0-9cca-794d147aaf74" providerId="ADAL" clId="{CE9DF6F9-ABCF-5CAF-A188-E10AA6136F64}" dt="2025-09-22T09:00:47.608" v="4495" actId="2711"/>
        <pc:sldMkLst>
          <pc:docMk/>
          <pc:sldMk cId="1474304523" sldId="312"/>
        </pc:sldMkLst>
        <pc:spChg chg="mod">
          <ac:chgData name="Iris Tomaszewski" userId="356c73f6-f9a7-41b0-9cca-794d147aaf74" providerId="ADAL" clId="{CE9DF6F9-ABCF-5CAF-A188-E10AA6136F64}" dt="2025-09-22T09:00:47.608" v="4495" actId="2711"/>
          <ac:spMkLst>
            <pc:docMk/>
            <pc:sldMk cId="1474304523" sldId="312"/>
            <ac:spMk id="3" creationId="{7E8F138E-E6F8-4676-182F-CDBEEF723D4B}"/>
          </ac:spMkLst>
        </pc:spChg>
      </pc:sldChg>
      <pc:sldChg chg="addSp delSp modSp mod ord modNotesTx">
        <pc:chgData name="Iris Tomaszewski" userId="356c73f6-f9a7-41b0-9cca-794d147aaf74" providerId="ADAL" clId="{CE9DF6F9-ABCF-5CAF-A188-E10AA6136F64}" dt="2025-09-23T10:55:35.376" v="8409" actId="20577"/>
        <pc:sldMkLst>
          <pc:docMk/>
          <pc:sldMk cId="499322957" sldId="313"/>
        </pc:sldMkLst>
        <pc:spChg chg="add mod">
          <ac:chgData name="Iris Tomaszewski" userId="356c73f6-f9a7-41b0-9cca-794d147aaf74" providerId="ADAL" clId="{CE9DF6F9-ABCF-5CAF-A188-E10AA6136F64}" dt="2025-09-23T10:55:35.376" v="8409" actId="20577"/>
          <ac:spMkLst>
            <pc:docMk/>
            <pc:sldMk cId="499322957" sldId="313"/>
            <ac:spMk id="5" creationId="{1D175940-C724-7821-3578-B8F9218CF474}"/>
          </ac:spMkLst>
        </pc:spChg>
        <pc:spChg chg="add mod">
          <ac:chgData name="Iris Tomaszewski" userId="356c73f6-f9a7-41b0-9cca-794d147aaf74" providerId="ADAL" clId="{CE9DF6F9-ABCF-5CAF-A188-E10AA6136F64}" dt="2025-09-23T10:54:55.693" v="8379" actId="12"/>
          <ac:spMkLst>
            <pc:docMk/>
            <pc:sldMk cId="499322957" sldId="313"/>
            <ac:spMk id="7" creationId="{99B34CC7-A12D-D391-07AD-A78B09DC0737}"/>
          </ac:spMkLst>
        </pc:spChg>
      </pc:sldChg>
      <pc:sldChg chg="addSp delSp modSp mod modNotesTx">
        <pc:chgData name="Iris Tomaszewski" userId="356c73f6-f9a7-41b0-9cca-794d147aaf74" providerId="ADAL" clId="{CE9DF6F9-ABCF-5CAF-A188-E10AA6136F64}" dt="2025-09-23T10:04:19.062" v="7706" actId="20577"/>
        <pc:sldMkLst>
          <pc:docMk/>
          <pc:sldMk cId="1683877855" sldId="314"/>
        </pc:sldMkLst>
        <pc:spChg chg="add mod">
          <ac:chgData name="Iris Tomaszewski" userId="356c73f6-f9a7-41b0-9cca-794d147aaf74" providerId="ADAL" clId="{CE9DF6F9-ABCF-5CAF-A188-E10AA6136F64}" dt="2025-09-23T10:01:32.807" v="7659" actId="20577"/>
          <ac:spMkLst>
            <pc:docMk/>
            <pc:sldMk cId="1683877855" sldId="314"/>
            <ac:spMk id="3" creationId="{3A3ACF39-5297-6961-CAAA-48AE80A63B20}"/>
          </ac:spMkLst>
        </pc:spChg>
        <pc:spChg chg="add mod">
          <ac:chgData name="Iris Tomaszewski" userId="356c73f6-f9a7-41b0-9cca-794d147aaf74" providerId="ADAL" clId="{CE9DF6F9-ABCF-5CAF-A188-E10AA6136F64}" dt="2025-09-01T06:57:06.600" v="1136" actId="20577"/>
          <ac:spMkLst>
            <pc:docMk/>
            <pc:sldMk cId="1683877855" sldId="314"/>
            <ac:spMk id="5" creationId="{A21611DB-591F-CC59-E120-9744E1629E15}"/>
          </ac:spMkLst>
        </pc:spChg>
        <pc:spChg chg="add mod">
          <ac:chgData name="Iris Tomaszewski" userId="356c73f6-f9a7-41b0-9cca-794d147aaf74" providerId="ADAL" clId="{CE9DF6F9-ABCF-5CAF-A188-E10AA6136F64}" dt="2025-09-23T10:04:19.062" v="7706" actId="20577"/>
          <ac:spMkLst>
            <pc:docMk/>
            <pc:sldMk cId="1683877855" sldId="314"/>
            <ac:spMk id="7" creationId="{91ED4FC6-9DC3-4E61-E3EF-84520207A3CA}"/>
          </ac:spMkLst>
        </pc:spChg>
        <pc:picChg chg="mod">
          <ac:chgData name="Iris Tomaszewski" userId="356c73f6-f9a7-41b0-9cca-794d147aaf74" providerId="ADAL" clId="{CE9DF6F9-ABCF-5CAF-A188-E10AA6136F64}" dt="2025-09-23T10:00:10.901" v="7547" actId="1076"/>
          <ac:picMkLst>
            <pc:docMk/>
            <pc:sldMk cId="1683877855" sldId="314"/>
            <ac:picMk id="2" creationId="{376278E9-641F-BF7B-DA88-7BF88FC148C0}"/>
          </ac:picMkLst>
        </pc:picChg>
      </pc:sldChg>
      <pc:sldChg chg="addSp delSp modSp mod modNotesTx">
        <pc:chgData name="Iris Tomaszewski" userId="356c73f6-f9a7-41b0-9cca-794d147aaf74" providerId="ADAL" clId="{CE9DF6F9-ABCF-5CAF-A188-E10AA6136F64}" dt="2025-09-22T06:21:32.342" v="4305" actId="113"/>
        <pc:sldMkLst>
          <pc:docMk/>
          <pc:sldMk cId="2843985774" sldId="315"/>
        </pc:sldMkLst>
        <pc:spChg chg="add mod">
          <ac:chgData name="Iris Tomaszewski" userId="356c73f6-f9a7-41b0-9cca-794d147aaf74" providerId="ADAL" clId="{CE9DF6F9-ABCF-5CAF-A188-E10AA6136F64}" dt="2025-09-22T06:21:30.843" v="4304" actId="113"/>
          <ac:spMkLst>
            <pc:docMk/>
            <pc:sldMk cId="2843985774" sldId="315"/>
            <ac:spMk id="6" creationId="{9C887EE3-CA34-8CE9-1FEA-8228A62DB990}"/>
          </ac:spMkLst>
        </pc:spChg>
        <pc:spChg chg="mod">
          <ac:chgData name="Iris Tomaszewski" userId="356c73f6-f9a7-41b0-9cca-794d147aaf74" providerId="ADAL" clId="{CE9DF6F9-ABCF-5CAF-A188-E10AA6136F64}" dt="2025-09-22T06:21:29.385" v="4303" actId="113"/>
          <ac:spMkLst>
            <pc:docMk/>
            <pc:sldMk cId="2843985774" sldId="315"/>
            <ac:spMk id="12" creationId="{E25F3497-8454-7DBE-47DE-3088AE6C72AA}"/>
          </ac:spMkLst>
        </pc:spChg>
        <pc:spChg chg="mod">
          <ac:chgData name="Iris Tomaszewski" userId="356c73f6-f9a7-41b0-9cca-794d147aaf74" providerId="ADAL" clId="{CE9DF6F9-ABCF-5CAF-A188-E10AA6136F64}" dt="2025-09-22T06:21:32.342" v="4305" actId="113"/>
          <ac:spMkLst>
            <pc:docMk/>
            <pc:sldMk cId="2843985774" sldId="315"/>
            <ac:spMk id="13" creationId="{2C151853-E840-2047-67E5-12E69D6E719D}"/>
          </ac:spMkLst>
        </pc:spChg>
        <pc:spChg chg="mod">
          <ac:chgData name="Iris Tomaszewski" userId="356c73f6-f9a7-41b0-9cca-794d147aaf74" providerId="ADAL" clId="{CE9DF6F9-ABCF-5CAF-A188-E10AA6136F64}" dt="2025-09-22T06:21:26.197" v="4301" actId="113"/>
          <ac:spMkLst>
            <pc:docMk/>
            <pc:sldMk cId="2843985774" sldId="315"/>
            <ac:spMk id="15" creationId="{EB2EDF1F-065E-27F6-6EB4-9F1AF812A661}"/>
          </ac:spMkLst>
        </pc:spChg>
        <pc:spChg chg="mod">
          <ac:chgData name="Iris Tomaszewski" userId="356c73f6-f9a7-41b0-9cca-794d147aaf74" providerId="ADAL" clId="{CE9DF6F9-ABCF-5CAF-A188-E10AA6136F64}" dt="2025-09-22T06:21:27.670" v="4302" actId="113"/>
          <ac:spMkLst>
            <pc:docMk/>
            <pc:sldMk cId="2843985774" sldId="315"/>
            <ac:spMk id="21" creationId="{A9492DF8-C514-E402-C982-698274DC5132}"/>
          </ac:spMkLst>
        </pc:spChg>
        <pc:picChg chg="mod">
          <ac:chgData name="Iris Tomaszewski" userId="356c73f6-f9a7-41b0-9cca-794d147aaf74" providerId="ADAL" clId="{CE9DF6F9-ABCF-5CAF-A188-E10AA6136F64}" dt="2025-09-22T06:20:51.830" v="4299" actId="14100"/>
          <ac:picMkLst>
            <pc:docMk/>
            <pc:sldMk cId="2843985774" sldId="315"/>
            <ac:picMk id="2" creationId="{29899475-B9B1-D104-0A8F-87392C5E3F11}"/>
          </ac:picMkLst>
        </pc:picChg>
        <pc:picChg chg="mod">
          <ac:chgData name="Iris Tomaszewski" userId="356c73f6-f9a7-41b0-9cca-794d147aaf74" providerId="ADAL" clId="{CE9DF6F9-ABCF-5CAF-A188-E10AA6136F64}" dt="2025-09-22T06:20:51.830" v="4299" actId="14100"/>
          <ac:picMkLst>
            <pc:docMk/>
            <pc:sldMk cId="2843985774" sldId="315"/>
            <ac:picMk id="3" creationId="{687D88D3-DA11-9D76-3DDD-72EA61487DBE}"/>
          </ac:picMkLst>
        </pc:picChg>
        <pc:picChg chg="mod">
          <ac:chgData name="Iris Tomaszewski" userId="356c73f6-f9a7-41b0-9cca-794d147aaf74" providerId="ADAL" clId="{CE9DF6F9-ABCF-5CAF-A188-E10AA6136F64}" dt="2025-09-22T06:20:51.830" v="4299" actId="14100"/>
          <ac:picMkLst>
            <pc:docMk/>
            <pc:sldMk cId="2843985774" sldId="315"/>
            <ac:picMk id="7" creationId="{E4A120CA-1BF5-97F0-5B0F-DD91774FAFFE}"/>
          </ac:picMkLst>
        </pc:picChg>
        <pc:picChg chg="mod">
          <ac:chgData name="Iris Tomaszewski" userId="356c73f6-f9a7-41b0-9cca-794d147aaf74" providerId="ADAL" clId="{CE9DF6F9-ABCF-5CAF-A188-E10AA6136F64}" dt="2025-09-22T06:20:51.830" v="4299" actId="14100"/>
          <ac:picMkLst>
            <pc:docMk/>
            <pc:sldMk cId="2843985774" sldId="315"/>
            <ac:picMk id="20" creationId="{04E97F38-4F77-3BF6-AF92-1615E1DB5FD6}"/>
          </ac:picMkLst>
        </pc:picChg>
        <pc:picChg chg="mod">
          <ac:chgData name="Iris Tomaszewski" userId="356c73f6-f9a7-41b0-9cca-794d147aaf74" providerId="ADAL" clId="{CE9DF6F9-ABCF-5CAF-A188-E10AA6136F64}" dt="2025-09-22T06:20:51.830" v="4299" actId="14100"/>
          <ac:picMkLst>
            <pc:docMk/>
            <pc:sldMk cId="2843985774" sldId="315"/>
            <ac:picMk id="1035" creationId="{95721270-5BD6-4A3A-B8FF-4261B251078B}"/>
          </ac:picMkLst>
        </pc:picChg>
      </pc:sldChg>
      <pc:sldChg chg="addSp delSp modSp mod modNotesTx">
        <pc:chgData name="Iris Tomaszewski" userId="356c73f6-f9a7-41b0-9cca-794d147aaf74" providerId="ADAL" clId="{CE9DF6F9-ABCF-5CAF-A188-E10AA6136F64}" dt="2025-09-22T06:29:21.584" v="4430" actId="20577"/>
        <pc:sldMkLst>
          <pc:docMk/>
          <pc:sldMk cId="435110508" sldId="316"/>
        </pc:sldMkLst>
        <pc:spChg chg="mod">
          <ac:chgData name="Iris Tomaszewski" userId="356c73f6-f9a7-41b0-9cca-794d147aaf74" providerId="ADAL" clId="{CE9DF6F9-ABCF-5CAF-A188-E10AA6136F64}" dt="2025-09-22T06:29:21.584" v="4430" actId="20577"/>
          <ac:spMkLst>
            <pc:docMk/>
            <pc:sldMk cId="435110508" sldId="316"/>
            <ac:spMk id="3" creationId="{499146F0-A982-8483-F56D-8A8AB3B75E54}"/>
          </ac:spMkLst>
        </pc:spChg>
      </pc:sldChg>
      <pc:sldChg chg="addSp delSp modSp mod ord modNotesTx">
        <pc:chgData name="Iris Tomaszewski" userId="356c73f6-f9a7-41b0-9cca-794d147aaf74" providerId="ADAL" clId="{CE9DF6F9-ABCF-5CAF-A188-E10AA6136F64}" dt="2025-09-22T11:28:21.667" v="5116" actId="1037"/>
        <pc:sldMkLst>
          <pc:docMk/>
          <pc:sldMk cId="2899387561" sldId="321"/>
        </pc:sldMkLst>
        <pc:spChg chg="mod">
          <ac:chgData name="Iris Tomaszewski" userId="356c73f6-f9a7-41b0-9cca-794d147aaf74" providerId="ADAL" clId="{CE9DF6F9-ABCF-5CAF-A188-E10AA6136F64}" dt="2025-09-22T09:05:44.614" v="4514" actId="1035"/>
          <ac:spMkLst>
            <pc:docMk/>
            <pc:sldMk cId="2899387561" sldId="321"/>
            <ac:spMk id="16" creationId="{2675E9F0-3EBF-2406-6F68-AB0A183934BB}"/>
          </ac:spMkLst>
        </pc:spChg>
        <pc:spChg chg="mod">
          <ac:chgData name="Iris Tomaszewski" userId="356c73f6-f9a7-41b0-9cca-794d147aaf74" providerId="ADAL" clId="{CE9DF6F9-ABCF-5CAF-A188-E10AA6136F64}" dt="2025-09-22T11:28:21.667" v="5116" actId="1037"/>
          <ac:spMkLst>
            <pc:docMk/>
            <pc:sldMk cId="2899387561" sldId="321"/>
            <ac:spMk id="17" creationId="{F0FA467D-4242-B4E1-E91A-769F8E950241}"/>
          </ac:spMkLst>
        </pc:spChg>
        <pc:spChg chg="mod">
          <ac:chgData name="Iris Tomaszewski" userId="356c73f6-f9a7-41b0-9cca-794d147aaf74" providerId="ADAL" clId="{CE9DF6F9-ABCF-5CAF-A188-E10AA6136F64}" dt="2025-09-22T09:06:00.638" v="4515" actId="20577"/>
          <ac:spMkLst>
            <pc:docMk/>
            <pc:sldMk cId="2899387561" sldId="321"/>
            <ac:spMk id="18" creationId="{52E80A44-65DE-D244-E02D-0FDE8016DBDE}"/>
          </ac:spMkLst>
        </pc:spChg>
      </pc:sldChg>
      <pc:sldChg chg="addSp delSp modSp mod">
        <pc:chgData name="Iris Tomaszewski" userId="356c73f6-f9a7-41b0-9cca-794d147aaf74" providerId="ADAL" clId="{CE9DF6F9-ABCF-5CAF-A188-E10AA6136F64}" dt="2025-09-23T10:53:39.307" v="8374" actId="1076"/>
        <pc:sldMkLst>
          <pc:docMk/>
          <pc:sldMk cId="2017820822" sldId="322"/>
        </pc:sldMkLst>
        <pc:spChg chg="add mod">
          <ac:chgData name="Iris Tomaszewski" userId="356c73f6-f9a7-41b0-9cca-794d147aaf74" providerId="ADAL" clId="{CE9DF6F9-ABCF-5CAF-A188-E10AA6136F64}" dt="2025-09-23T10:53:39.307" v="8374" actId="1076"/>
          <ac:spMkLst>
            <pc:docMk/>
            <pc:sldMk cId="2017820822" sldId="322"/>
            <ac:spMk id="2" creationId="{E3F3CA5B-AD1B-5F96-02DB-B821EDDA8EC9}"/>
          </ac:spMkLst>
        </pc:spChg>
        <pc:spChg chg="mod">
          <ac:chgData name="Iris Tomaszewski" userId="356c73f6-f9a7-41b0-9cca-794d147aaf74" providerId="ADAL" clId="{CE9DF6F9-ABCF-5CAF-A188-E10AA6136F64}" dt="2025-09-23T10:53:26.903" v="8371" actId="20577"/>
          <ac:spMkLst>
            <pc:docMk/>
            <pc:sldMk cId="2017820822" sldId="322"/>
            <ac:spMk id="4" creationId="{E91E14A3-CDA0-B1CC-2D66-F5FDB32AFCFF}"/>
          </ac:spMkLst>
        </pc:spChg>
        <pc:graphicFrameChg chg="modGraphic">
          <ac:chgData name="Iris Tomaszewski" userId="356c73f6-f9a7-41b0-9cca-794d147aaf74" providerId="ADAL" clId="{CE9DF6F9-ABCF-5CAF-A188-E10AA6136F64}" dt="2025-09-23T10:53:05.934" v="8366" actId="20577"/>
          <ac:graphicFrameMkLst>
            <pc:docMk/>
            <pc:sldMk cId="2017820822" sldId="322"/>
            <ac:graphicFrameMk id="5" creationId="{8B40B33B-380F-5F7A-92BD-E597C198A1FD}"/>
          </ac:graphicFrameMkLst>
        </pc:graphicFrameChg>
        <pc:picChg chg="add mod">
          <ac:chgData name="Iris Tomaszewski" userId="356c73f6-f9a7-41b0-9cca-794d147aaf74" providerId="ADAL" clId="{CE9DF6F9-ABCF-5CAF-A188-E10AA6136F64}" dt="2025-09-23T10:53:18.707" v="8368" actId="1076"/>
          <ac:picMkLst>
            <pc:docMk/>
            <pc:sldMk cId="2017820822" sldId="322"/>
            <ac:picMk id="3" creationId="{F9BBAAC3-ACEE-39AF-0006-F0B387E2C916}"/>
          </ac:picMkLst>
        </pc:picChg>
      </pc:sldChg>
      <pc:sldChg chg="addSp delSp modSp add mod ord modShow modNotesTx">
        <pc:chgData name="Iris Tomaszewski" userId="356c73f6-f9a7-41b0-9cca-794d147aaf74" providerId="ADAL" clId="{CE9DF6F9-ABCF-5CAF-A188-E10AA6136F64}" dt="2025-09-23T09:16:24.447" v="6756" actId="729"/>
        <pc:sldMkLst>
          <pc:docMk/>
          <pc:sldMk cId="1534192396" sldId="325"/>
        </pc:sldMkLst>
        <pc:spChg chg="mod">
          <ac:chgData name="Iris Tomaszewski" userId="356c73f6-f9a7-41b0-9cca-794d147aaf74" providerId="ADAL" clId="{CE9DF6F9-ABCF-5CAF-A188-E10AA6136F64}" dt="2025-09-22T10:08:21.488" v="5010" actId="20577"/>
          <ac:spMkLst>
            <pc:docMk/>
            <pc:sldMk cId="1534192396" sldId="325"/>
            <ac:spMk id="5" creationId="{1B41D50E-6790-C1B4-39F9-2363AF225D1B}"/>
          </ac:spMkLst>
        </pc:spChg>
        <pc:spChg chg="mod">
          <ac:chgData name="Iris Tomaszewski" userId="356c73f6-f9a7-41b0-9cca-794d147aaf74" providerId="ADAL" clId="{CE9DF6F9-ABCF-5CAF-A188-E10AA6136F64}" dt="2025-09-22T12:34:43.828" v="6060" actId="20577"/>
          <ac:spMkLst>
            <pc:docMk/>
            <pc:sldMk cId="1534192396" sldId="325"/>
            <ac:spMk id="7" creationId="{70F50D77-0DC4-7D1A-ABE0-169C449C85BA}"/>
          </ac:spMkLst>
        </pc:spChg>
        <pc:picChg chg="add mod">
          <ac:chgData name="Iris Tomaszewski" userId="356c73f6-f9a7-41b0-9cca-794d147aaf74" providerId="ADAL" clId="{CE9DF6F9-ABCF-5CAF-A188-E10AA6136F64}" dt="2025-09-22T07:49:59.137" v="4468" actId="1076"/>
          <ac:picMkLst>
            <pc:docMk/>
            <pc:sldMk cId="1534192396" sldId="325"/>
            <ac:picMk id="3" creationId="{050D57E1-74D0-E26F-B9D2-DCC40BAFCBCD}"/>
          </ac:picMkLst>
        </pc:picChg>
        <pc:picChg chg="add mod">
          <ac:chgData name="Iris Tomaszewski" userId="356c73f6-f9a7-41b0-9cca-794d147aaf74" providerId="ADAL" clId="{CE9DF6F9-ABCF-5CAF-A188-E10AA6136F64}" dt="2025-09-22T07:50:01.900" v="4469" actId="1076"/>
          <ac:picMkLst>
            <pc:docMk/>
            <pc:sldMk cId="1534192396" sldId="325"/>
            <ac:picMk id="4" creationId="{68ED21AD-8F32-2D00-477D-AD85DAE0FC73}"/>
          </ac:picMkLst>
        </pc:picChg>
        <pc:picChg chg="add mod">
          <ac:chgData name="Iris Tomaszewski" userId="356c73f6-f9a7-41b0-9cca-794d147aaf74" providerId="ADAL" clId="{CE9DF6F9-ABCF-5CAF-A188-E10AA6136F64}" dt="2025-09-15T07:48:16.019" v="4288" actId="1076"/>
          <ac:picMkLst>
            <pc:docMk/>
            <pc:sldMk cId="1534192396" sldId="325"/>
            <ac:picMk id="6" creationId="{F245E867-64A3-2A6D-3EEB-4F8DABED3B2F}"/>
          </ac:picMkLst>
        </pc:picChg>
        <pc:picChg chg="add mod">
          <ac:chgData name="Iris Tomaszewski" userId="356c73f6-f9a7-41b0-9cca-794d147aaf74" providerId="ADAL" clId="{CE9DF6F9-ABCF-5CAF-A188-E10AA6136F64}" dt="2025-09-22T07:50:32.041" v="4471" actId="1076"/>
          <ac:picMkLst>
            <pc:docMk/>
            <pc:sldMk cId="1534192396" sldId="325"/>
            <ac:picMk id="9" creationId="{7A8DBAF8-4025-AB15-AD10-43DAFC3F8C60}"/>
          </ac:picMkLst>
        </pc:picChg>
        <pc:picChg chg="add mod">
          <ac:chgData name="Iris Tomaszewski" userId="356c73f6-f9a7-41b0-9cca-794d147aaf74" providerId="ADAL" clId="{CE9DF6F9-ABCF-5CAF-A188-E10AA6136F64}" dt="2025-09-22T07:50:26.691" v="4470" actId="1076"/>
          <ac:picMkLst>
            <pc:docMk/>
            <pc:sldMk cId="1534192396" sldId="325"/>
            <ac:picMk id="10" creationId="{494DD6AE-0DEA-FA45-91D4-01124879CEB4}"/>
          </ac:picMkLst>
        </pc:picChg>
        <pc:picChg chg="add mod">
          <ac:chgData name="Iris Tomaszewski" userId="356c73f6-f9a7-41b0-9cca-794d147aaf74" providerId="ADAL" clId="{CE9DF6F9-ABCF-5CAF-A188-E10AA6136F64}" dt="2025-09-22T11:34:18.249" v="5192" actId="1076"/>
          <ac:picMkLst>
            <pc:docMk/>
            <pc:sldMk cId="1534192396" sldId="325"/>
            <ac:picMk id="12" creationId="{860D46E4-C521-56CD-AAA1-6DF3335C5193}"/>
          </ac:picMkLst>
        </pc:picChg>
      </pc:sldChg>
      <pc:sldChg chg="addSp delSp modSp add mod ord modNotesTx">
        <pc:chgData name="Iris Tomaszewski" userId="356c73f6-f9a7-41b0-9cca-794d147aaf74" providerId="ADAL" clId="{CE9DF6F9-ABCF-5CAF-A188-E10AA6136F64}" dt="2025-09-23T09:57:51.717" v="7545" actId="1076"/>
        <pc:sldMkLst>
          <pc:docMk/>
          <pc:sldMk cId="1030088806" sldId="326"/>
        </pc:sldMkLst>
        <pc:spChg chg="mod">
          <ac:chgData name="Iris Tomaszewski" userId="356c73f6-f9a7-41b0-9cca-794d147aaf74" providerId="ADAL" clId="{CE9DF6F9-ABCF-5CAF-A188-E10AA6136F64}" dt="2025-09-23T09:57:44.911" v="7544" actId="1076"/>
          <ac:spMkLst>
            <pc:docMk/>
            <pc:sldMk cId="1030088806" sldId="326"/>
            <ac:spMk id="3" creationId="{5CE4FC0A-810D-5A0D-1C2A-A46B15B8B45B}"/>
          </ac:spMkLst>
        </pc:spChg>
        <pc:spChg chg="add mod">
          <ac:chgData name="Iris Tomaszewski" userId="356c73f6-f9a7-41b0-9cca-794d147aaf74" providerId="ADAL" clId="{CE9DF6F9-ABCF-5CAF-A188-E10AA6136F64}" dt="2025-09-23T09:57:44.911" v="7544" actId="1076"/>
          <ac:spMkLst>
            <pc:docMk/>
            <pc:sldMk cId="1030088806" sldId="326"/>
            <ac:spMk id="4" creationId="{CA659F11-E035-FF9B-600E-63BE9DCE02C0}"/>
          </ac:spMkLst>
        </pc:spChg>
        <pc:spChg chg="mod">
          <ac:chgData name="Iris Tomaszewski" userId="356c73f6-f9a7-41b0-9cca-794d147aaf74" providerId="ADAL" clId="{CE9DF6F9-ABCF-5CAF-A188-E10AA6136F64}" dt="2025-09-01T06:51:09.596" v="950" actId="14100"/>
          <ac:spMkLst>
            <pc:docMk/>
            <pc:sldMk cId="1030088806" sldId="326"/>
            <ac:spMk id="5" creationId="{EA5D32A3-1173-C593-7CE5-506DE2F73BB7}"/>
          </ac:spMkLst>
        </pc:spChg>
        <pc:spChg chg="mod">
          <ac:chgData name="Iris Tomaszewski" userId="356c73f6-f9a7-41b0-9cca-794d147aaf74" providerId="ADAL" clId="{CE9DF6F9-ABCF-5CAF-A188-E10AA6136F64}" dt="2025-09-23T09:57:51.717" v="7545" actId="1076"/>
          <ac:spMkLst>
            <pc:docMk/>
            <pc:sldMk cId="1030088806" sldId="326"/>
            <ac:spMk id="6" creationId="{BF92447E-E5DC-1F72-8290-84F17DB5133A}"/>
          </ac:spMkLst>
        </pc:spChg>
        <pc:spChg chg="mod">
          <ac:chgData name="Iris Tomaszewski" userId="356c73f6-f9a7-41b0-9cca-794d147aaf74" providerId="ADAL" clId="{CE9DF6F9-ABCF-5CAF-A188-E10AA6136F64}" dt="2025-09-23T09:54:45.960" v="7428" actId="20577"/>
          <ac:spMkLst>
            <pc:docMk/>
            <pc:sldMk cId="1030088806" sldId="326"/>
            <ac:spMk id="7" creationId="{EEAF5C0E-95C9-CBE1-0371-632D2403A711}"/>
          </ac:spMkLst>
        </pc:spChg>
        <pc:spChg chg="add mod">
          <ac:chgData name="Iris Tomaszewski" userId="356c73f6-f9a7-41b0-9cca-794d147aaf74" providerId="ADAL" clId="{CE9DF6F9-ABCF-5CAF-A188-E10AA6136F64}" dt="2025-09-23T09:57:51.717" v="7545" actId="1076"/>
          <ac:spMkLst>
            <pc:docMk/>
            <pc:sldMk cId="1030088806" sldId="326"/>
            <ac:spMk id="8" creationId="{5677B01A-5D48-AE14-9E57-6BC0CFDD4A2F}"/>
          </ac:spMkLst>
        </pc:spChg>
        <pc:picChg chg="del mod">
          <ac:chgData name="Iris Tomaszewski" userId="356c73f6-f9a7-41b0-9cca-794d147aaf74" providerId="ADAL" clId="{CE9DF6F9-ABCF-5CAF-A188-E10AA6136F64}" dt="2025-09-23T09:55:05.245" v="7429" actId="478"/>
          <ac:picMkLst>
            <pc:docMk/>
            <pc:sldMk cId="1030088806" sldId="326"/>
            <ac:picMk id="2" creationId="{93887A1E-51E6-22F5-0F73-2CE13C2EEBF0}"/>
          </ac:picMkLst>
        </pc:picChg>
      </pc:sldChg>
      <pc:sldChg chg="modSp add mod ord modShow modNotesTx">
        <pc:chgData name="Iris Tomaszewski" userId="356c73f6-f9a7-41b0-9cca-794d147aaf74" providerId="ADAL" clId="{CE9DF6F9-ABCF-5CAF-A188-E10AA6136F64}" dt="2025-09-23T09:58:38.418" v="7546" actId="729"/>
        <pc:sldMkLst>
          <pc:docMk/>
          <pc:sldMk cId="595760653" sldId="327"/>
        </pc:sldMkLst>
        <pc:spChg chg="mod">
          <ac:chgData name="Iris Tomaszewski" userId="356c73f6-f9a7-41b0-9cca-794d147aaf74" providerId="ADAL" clId="{CE9DF6F9-ABCF-5CAF-A188-E10AA6136F64}" dt="2025-09-10T06:19:19.452" v="3607" actId="20577"/>
          <ac:spMkLst>
            <pc:docMk/>
            <pc:sldMk cId="595760653" sldId="327"/>
            <ac:spMk id="5" creationId="{462846F1-DF39-E510-A2B6-AE838535842B}"/>
          </ac:spMkLst>
        </pc:spChg>
        <pc:spChg chg="mod">
          <ac:chgData name="Iris Tomaszewski" userId="356c73f6-f9a7-41b0-9cca-794d147aaf74" providerId="ADAL" clId="{CE9DF6F9-ABCF-5CAF-A188-E10AA6136F64}" dt="2025-09-10T06:19:43.032" v="3687" actId="20577"/>
          <ac:spMkLst>
            <pc:docMk/>
            <pc:sldMk cId="595760653" sldId="327"/>
            <ac:spMk id="7" creationId="{02FE23F8-9D9D-E06A-5553-069EE01C08BE}"/>
          </ac:spMkLst>
        </pc:spChg>
      </pc:sldChg>
      <pc:sldChg chg="modSp add mod ord modNotesTx">
        <pc:chgData name="Iris Tomaszewski" userId="356c73f6-f9a7-41b0-9cca-794d147aaf74" providerId="ADAL" clId="{CE9DF6F9-ABCF-5CAF-A188-E10AA6136F64}" dt="2025-09-23T11:08:02.672" v="8527" actId="2711"/>
        <pc:sldMkLst>
          <pc:docMk/>
          <pc:sldMk cId="1897628374" sldId="329"/>
        </pc:sldMkLst>
        <pc:spChg chg="mod">
          <ac:chgData name="Iris Tomaszewski" userId="356c73f6-f9a7-41b0-9cca-794d147aaf74" providerId="ADAL" clId="{CE9DF6F9-ABCF-5CAF-A188-E10AA6136F64}" dt="2025-09-01T06:56:36.661" v="1133" actId="14100"/>
          <ac:spMkLst>
            <pc:docMk/>
            <pc:sldMk cId="1897628374" sldId="329"/>
            <ac:spMk id="4" creationId="{D3B87F16-D0C3-2584-137C-0C6DB6D87FAB}"/>
          </ac:spMkLst>
        </pc:spChg>
        <pc:spChg chg="mod">
          <ac:chgData name="Iris Tomaszewski" userId="356c73f6-f9a7-41b0-9cca-794d147aaf74" providerId="ADAL" clId="{CE9DF6F9-ABCF-5CAF-A188-E10AA6136F64}" dt="2025-09-23T11:08:02.672" v="8527" actId="2711"/>
          <ac:spMkLst>
            <pc:docMk/>
            <pc:sldMk cId="1897628374" sldId="329"/>
            <ac:spMk id="8" creationId="{0397CA72-29B2-A006-9EB2-83C0C62811A9}"/>
          </ac:spMkLst>
        </pc:spChg>
      </pc:sldChg>
      <pc:sldChg chg="add modNotesTx">
        <pc:chgData name="Iris Tomaszewski" userId="356c73f6-f9a7-41b0-9cca-794d147aaf74" providerId="ADAL" clId="{CE9DF6F9-ABCF-5CAF-A188-E10AA6136F64}" dt="2025-09-01T07:40:13.453" v="2587" actId="20577"/>
        <pc:sldMkLst>
          <pc:docMk/>
          <pc:sldMk cId="608446417" sldId="330"/>
        </pc:sldMkLst>
      </pc:sldChg>
      <pc:sldChg chg="modSp add mod modNotesTx">
        <pc:chgData name="Iris Tomaszewski" userId="356c73f6-f9a7-41b0-9cca-794d147aaf74" providerId="ADAL" clId="{CE9DF6F9-ABCF-5CAF-A188-E10AA6136F64}" dt="2025-09-23T09:55:27.009" v="7433" actId="12"/>
        <pc:sldMkLst>
          <pc:docMk/>
          <pc:sldMk cId="3726471066" sldId="331"/>
        </pc:sldMkLst>
        <pc:spChg chg="mod">
          <ac:chgData name="Iris Tomaszewski" userId="356c73f6-f9a7-41b0-9cca-794d147aaf74" providerId="ADAL" clId="{CE9DF6F9-ABCF-5CAF-A188-E10AA6136F64}" dt="2025-09-22T09:44:34.749" v="4858" actId="20577"/>
          <ac:spMkLst>
            <pc:docMk/>
            <pc:sldMk cId="3726471066" sldId="331"/>
            <ac:spMk id="5" creationId="{A2D5059E-9F84-50C5-D1F6-76E51E1BBB8C}"/>
          </ac:spMkLst>
        </pc:spChg>
        <pc:spChg chg="mod">
          <ac:chgData name="Iris Tomaszewski" userId="356c73f6-f9a7-41b0-9cca-794d147aaf74" providerId="ADAL" clId="{CE9DF6F9-ABCF-5CAF-A188-E10AA6136F64}" dt="2025-09-23T09:55:27.009" v="7433" actId="12"/>
          <ac:spMkLst>
            <pc:docMk/>
            <pc:sldMk cId="3726471066" sldId="331"/>
            <ac:spMk id="7" creationId="{22388A5F-CEE0-C0AB-CE73-869268766234}"/>
          </ac:spMkLst>
        </pc:spChg>
      </pc:sldChg>
      <pc:sldChg chg="modSp add mod">
        <pc:chgData name="Iris Tomaszewski" userId="356c73f6-f9a7-41b0-9cca-794d147aaf74" providerId="ADAL" clId="{CE9DF6F9-ABCF-5CAF-A188-E10AA6136F64}" dt="2025-09-23T11:01:39.652" v="8504" actId="20577"/>
        <pc:sldMkLst>
          <pc:docMk/>
          <pc:sldMk cId="4120493080" sldId="332"/>
        </pc:sldMkLst>
        <pc:spChg chg="mod">
          <ac:chgData name="Iris Tomaszewski" userId="356c73f6-f9a7-41b0-9cca-794d147aaf74" providerId="ADAL" clId="{CE9DF6F9-ABCF-5CAF-A188-E10AA6136F64}" dt="2025-09-23T10:58:42.605" v="8432" actId="255"/>
          <ac:spMkLst>
            <pc:docMk/>
            <pc:sldMk cId="4120493080" sldId="332"/>
            <ac:spMk id="2" creationId="{1C154D68-100B-A3B2-A661-A833E0F82338}"/>
          </ac:spMkLst>
        </pc:spChg>
        <pc:spChg chg="mod">
          <ac:chgData name="Iris Tomaszewski" userId="356c73f6-f9a7-41b0-9cca-794d147aaf74" providerId="ADAL" clId="{CE9DF6F9-ABCF-5CAF-A188-E10AA6136F64}" dt="2025-09-23T11:00:28.301" v="8460" actId="12788"/>
          <ac:spMkLst>
            <pc:docMk/>
            <pc:sldMk cId="4120493080" sldId="332"/>
            <ac:spMk id="3" creationId="{3E01F26C-AF2F-AE07-9416-E893A142D8A0}"/>
          </ac:spMkLst>
        </pc:spChg>
        <pc:spChg chg="mod">
          <ac:chgData name="Iris Tomaszewski" userId="356c73f6-f9a7-41b0-9cca-794d147aaf74" providerId="ADAL" clId="{CE9DF6F9-ABCF-5CAF-A188-E10AA6136F64}" dt="2025-09-23T11:00:53.153" v="8473" actId="12788"/>
          <ac:spMkLst>
            <pc:docMk/>
            <pc:sldMk cId="4120493080" sldId="332"/>
            <ac:spMk id="4" creationId="{EDED4045-4E83-43F2-FDA8-C30A99B80425}"/>
          </ac:spMkLst>
        </pc:spChg>
        <pc:spChg chg="mod">
          <ac:chgData name="Iris Tomaszewski" userId="356c73f6-f9a7-41b0-9cca-794d147aaf74" providerId="ADAL" clId="{CE9DF6F9-ABCF-5CAF-A188-E10AA6136F64}" dt="2025-09-01T07:18:03.087" v="1379" actId="14100"/>
          <ac:spMkLst>
            <pc:docMk/>
            <pc:sldMk cId="4120493080" sldId="332"/>
            <ac:spMk id="5" creationId="{B8047823-4576-AD18-8609-0C4921A1B529}"/>
          </ac:spMkLst>
        </pc:spChg>
        <pc:spChg chg="mod">
          <ac:chgData name="Iris Tomaszewski" userId="356c73f6-f9a7-41b0-9cca-794d147aaf74" providerId="ADAL" clId="{CE9DF6F9-ABCF-5CAF-A188-E10AA6136F64}" dt="2025-09-23T10:58:50.948" v="8433" actId="108"/>
          <ac:spMkLst>
            <pc:docMk/>
            <pc:sldMk cId="4120493080" sldId="332"/>
            <ac:spMk id="6" creationId="{7660B7B2-8E48-F1BE-2992-A851A72965AD}"/>
          </ac:spMkLst>
        </pc:spChg>
        <pc:spChg chg="mod">
          <ac:chgData name="Iris Tomaszewski" userId="356c73f6-f9a7-41b0-9cca-794d147aaf74" providerId="ADAL" clId="{CE9DF6F9-ABCF-5CAF-A188-E10AA6136F64}" dt="2025-09-23T10:56:36.678" v="8417" actId="2711"/>
          <ac:spMkLst>
            <pc:docMk/>
            <pc:sldMk cId="4120493080" sldId="332"/>
            <ac:spMk id="7" creationId="{8EC42187-E4ED-FD80-4672-DF0D9DE0CF45}"/>
          </ac:spMkLst>
        </pc:spChg>
        <pc:spChg chg="mod">
          <ac:chgData name="Iris Tomaszewski" userId="356c73f6-f9a7-41b0-9cca-794d147aaf74" providerId="ADAL" clId="{CE9DF6F9-ABCF-5CAF-A188-E10AA6136F64}" dt="2025-09-23T10:58:59.834" v="8434" actId="108"/>
          <ac:spMkLst>
            <pc:docMk/>
            <pc:sldMk cId="4120493080" sldId="332"/>
            <ac:spMk id="8" creationId="{B5C12B67-8037-CACC-C8C1-9E971BF071F5}"/>
          </ac:spMkLst>
        </pc:spChg>
        <pc:spChg chg="mod">
          <ac:chgData name="Iris Tomaszewski" userId="356c73f6-f9a7-41b0-9cca-794d147aaf74" providerId="ADAL" clId="{CE9DF6F9-ABCF-5CAF-A188-E10AA6136F64}" dt="2025-09-23T10:59:05.242" v="8435" actId="108"/>
          <ac:spMkLst>
            <pc:docMk/>
            <pc:sldMk cId="4120493080" sldId="332"/>
            <ac:spMk id="9" creationId="{DF3C07EB-E795-950A-1D47-5242C15137A7}"/>
          </ac:spMkLst>
        </pc:spChg>
        <pc:spChg chg="mod">
          <ac:chgData name="Iris Tomaszewski" userId="356c73f6-f9a7-41b0-9cca-794d147aaf74" providerId="ADAL" clId="{CE9DF6F9-ABCF-5CAF-A188-E10AA6136F64}" dt="2025-09-23T10:59:16.686" v="8437" actId="20577"/>
          <ac:spMkLst>
            <pc:docMk/>
            <pc:sldMk cId="4120493080" sldId="332"/>
            <ac:spMk id="10" creationId="{1F8D5FC9-9ECE-2543-58C2-A2BA82DE4338}"/>
          </ac:spMkLst>
        </pc:spChg>
        <pc:spChg chg="mod">
          <ac:chgData name="Iris Tomaszewski" userId="356c73f6-f9a7-41b0-9cca-794d147aaf74" providerId="ADAL" clId="{CE9DF6F9-ABCF-5CAF-A188-E10AA6136F64}" dt="2025-09-23T11:00:28.301" v="8460" actId="12788"/>
          <ac:spMkLst>
            <pc:docMk/>
            <pc:sldMk cId="4120493080" sldId="332"/>
            <ac:spMk id="11" creationId="{9EC2CC4B-0084-91B2-C4BB-7C744CEC29BD}"/>
          </ac:spMkLst>
        </pc:spChg>
        <pc:spChg chg="mod">
          <ac:chgData name="Iris Tomaszewski" userId="356c73f6-f9a7-41b0-9cca-794d147aaf74" providerId="ADAL" clId="{CE9DF6F9-ABCF-5CAF-A188-E10AA6136F64}" dt="2025-09-23T11:00:53.153" v="8473" actId="12788"/>
          <ac:spMkLst>
            <pc:docMk/>
            <pc:sldMk cId="4120493080" sldId="332"/>
            <ac:spMk id="12" creationId="{D160D7B6-D423-4B20-3432-32A060BEBF22}"/>
          </ac:spMkLst>
        </pc:spChg>
        <pc:spChg chg="mod">
          <ac:chgData name="Iris Tomaszewski" userId="356c73f6-f9a7-41b0-9cca-794d147aaf74" providerId="ADAL" clId="{CE9DF6F9-ABCF-5CAF-A188-E10AA6136F64}" dt="2025-09-23T11:01:19.561" v="8484" actId="20577"/>
          <ac:spMkLst>
            <pc:docMk/>
            <pc:sldMk cId="4120493080" sldId="332"/>
            <ac:spMk id="13" creationId="{C88AE219-1DC9-81D8-CC03-5D43CE092C93}"/>
          </ac:spMkLst>
        </pc:spChg>
        <pc:spChg chg="mod">
          <ac:chgData name="Iris Tomaszewski" userId="356c73f6-f9a7-41b0-9cca-794d147aaf74" providerId="ADAL" clId="{CE9DF6F9-ABCF-5CAF-A188-E10AA6136F64}" dt="2025-09-23T11:01:26.006" v="8491" actId="20577"/>
          <ac:spMkLst>
            <pc:docMk/>
            <pc:sldMk cId="4120493080" sldId="332"/>
            <ac:spMk id="14" creationId="{E7E59F18-8159-270C-673D-7C46F4586558}"/>
          </ac:spMkLst>
        </pc:spChg>
        <pc:spChg chg="mod">
          <ac:chgData name="Iris Tomaszewski" userId="356c73f6-f9a7-41b0-9cca-794d147aaf74" providerId="ADAL" clId="{CE9DF6F9-ABCF-5CAF-A188-E10AA6136F64}" dt="2025-09-23T11:01:32.056" v="8497" actId="20577"/>
          <ac:spMkLst>
            <pc:docMk/>
            <pc:sldMk cId="4120493080" sldId="332"/>
            <ac:spMk id="15" creationId="{CCADE102-C781-D359-945C-EB66BCCEE14B}"/>
          </ac:spMkLst>
        </pc:spChg>
        <pc:spChg chg="mod">
          <ac:chgData name="Iris Tomaszewski" userId="356c73f6-f9a7-41b0-9cca-794d147aaf74" providerId="ADAL" clId="{CE9DF6F9-ABCF-5CAF-A188-E10AA6136F64}" dt="2025-09-23T11:01:39.652" v="8504" actId="20577"/>
          <ac:spMkLst>
            <pc:docMk/>
            <pc:sldMk cId="4120493080" sldId="332"/>
            <ac:spMk id="16" creationId="{5F028823-F225-4F3C-A953-D04D4E20EF78}"/>
          </ac:spMkLst>
        </pc:spChg>
      </pc:sldChg>
      <pc:sldChg chg="addSp delSp modSp add mod ord modNotesTx">
        <pc:chgData name="Iris Tomaszewski" userId="356c73f6-f9a7-41b0-9cca-794d147aaf74" providerId="ADAL" clId="{CE9DF6F9-ABCF-5CAF-A188-E10AA6136F64}" dt="2025-09-23T11:05:50.538" v="8520" actId="14861"/>
        <pc:sldMkLst>
          <pc:docMk/>
          <pc:sldMk cId="2856846278" sldId="333"/>
        </pc:sldMkLst>
        <pc:spChg chg="mod">
          <ac:chgData name="Iris Tomaszewski" userId="356c73f6-f9a7-41b0-9cca-794d147aaf74" providerId="ADAL" clId="{CE9DF6F9-ABCF-5CAF-A188-E10AA6136F64}" dt="2025-09-23T09:32:00.697" v="7165" actId="14100"/>
          <ac:spMkLst>
            <pc:docMk/>
            <pc:sldMk cId="2856846278" sldId="333"/>
            <ac:spMk id="3" creationId="{33A6D2DF-C011-F5BC-F1CF-28CE2AC79CCC}"/>
          </ac:spMkLst>
        </pc:spChg>
        <pc:spChg chg="mod">
          <ac:chgData name="Iris Tomaszewski" userId="356c73f6-f9a7-41b0-9cca-794d147aaf74" providerId="ADAL" clId="{CE9DF6F9-ABCF-5CAF-A188-E10AA6136F64}" dt="2025-09-01T07:42:19.071" v="2735" actId="20577"/>
          <ac:spMkLst>
            <pc:docMk/>
            <pc:sldMk cId="2856846278" sldId="333"/>
            <ac:spMk id="5" creationId="{2960A391-A35D-1E03-A3D3-C39CD8196004}"/>
          </ac:spMkLst>
        </pc:spChg>
        <pc:spChg chg="mod">
          <ac:chgData name="Iris Tomaszewski" userId="356c73f6-f9a7-41b0-9cca-794d147aaf74" providerId="ADAL" clId="{CE9DF6F9-ABCF-5CAF-A188-E10AA6136F64}" dt="2025-09-23T09:51:51.030" v="7336" actId="14100"/>
          <ac:spMkLst>
            <pc:docMk/>
            <pc:sldMk cId="2856846278" sldId="333"/>
            <ac:spMk id="7" creationId="{FC821BF3-D0B2-1EEB-5EB0-A280C36AF056}"/>
          </ac:spMkLst>
        </pc:spChg>
        <pc:graphicFrameChg chg="add del mod">
          <ac:chgData name="Iris Tomaszewski" userId="356c73f6-f9a7-41b0-9cca-794d147aaf74" providerId="ADAL" clId="{CE9DF6F9-ABCF-5CAF-A188-E10AA6136F64}" dt="2025-09-23T09:39:21.370" v="7258" actId="478"/>
          <ac:graphicFrameMkLst>
            <pc:docMk/>
            <pc:sldMk cId="2856846278" sldId="333"/>
            <ac:graphicFrameMk id="4" creationId="{88FFFA4F-74E5-6256-9344-CA5B5794BE19}"/>
          </ac:graphicFrameMkLst>
        </pc:graphicFrameChg>
        <pc:graphicFrameChg chg="add del mod">
          <ac:chgData name="Iris Tomaszewski" userId="356c73f6-f9a7-41b0-9cca-794d147aaf74" providerId="ADAL" clId="{CE9DF6F9-ABCF-5CAF-A188-E10AA6136F64}" dt="2025-09-23T09:43:07.068" v="7266" actId="478"/>
          <ac:graphicFrameMkLst>
            <pc:docMk/>
            <pc:sldMk cId="2856846278" sldId="333"/>
            <ac:graphicFrameMk id="8" creationId="{7F83C572-14EC-C5D7-6728-F10958755BBC}"/>
          </ac:graphicFrameMkLst>
        </pc:graphicFrameChg>
        <pc:picChg chg="del mod">
          <ac:chgData name="Iris Tomaszewski" userId="356c73f6-f9a7-41b0-9cca-794d147aaf74" providerId="ADAL" clId="{CE9DF6F9-ABCF-5CAF-A188-E10AA6136F64}" dt="2025-09-23T09:51:02.421" v="7332" actId="478"/>
          <ac:picMkLst>
            <pc:docMk/>
            <pc:sldMk cId="2856846278" sldId="333"/>
            <ac:picMk id="2" creationId="{AF92517B-8E3F-86D7-39E3-6835248F02BA}"/>
          </ac:picMkLst>
        </pc:picChg>
        <pc:picChg chg="del mod">
          <ac:chgData name="Iris Tomaszewski" userId="356c73f6-f9a7-41b0-9cca-794d147aaf74" providerId="ADAL" clId="{CE9DF6F9-ABCF-5CAF-A188-E10AA6136F64}" dt="2025-09-23T09:51:01.682" v="7331" actId="478"/>
          <ac:picMkLst>
            <pc:docMk/>
            <pc:sldMk cId="2856846278" sldId="333"/>
            <ac:picMk id="6" creationId="{8C818B0F-CD30-B89E-93CE-BF3C7495E0A5}"/>
          </ac:picMkLst>
        </pc:picChg>
        <pc:picChg chg="mod">
          <ac:chgData name="Iris Tomaszewski" userId="356c73f6-f9a7-41b0-9cca-794d147aaf74" providerId="ADAL" clId="{CE9DF6F9-ABCF-5CAF-A188-E10AA6136F64}" dt="2025-09-23T09:52:05.325" v="7341" actId="1076"/>
          <ac:picMkLst>
            <pc:docMk/>
            <pc:sldMk cId="2856846278" sldId="333"/>
            <ac:picMk id="9" creationId="{A6918DF4-A5DC-917C-7D05-62088BE532EE}"/>
          </ac:picMkLst>
        </pc:picChg>
        <pc:picChg chg="mod modCrop">
          <ac:chgData name="Iris Tomaszewski" userId="356c73f6-f9a7-41b0-9cca-794d147aaf74" providerId="ADAL" clId="{CE9DF6F9-ABCF-5CAF-A188-E10AA6136F64}" dt="2025-09-23T11:05:50.538" v="8520" actId="14861"/>
          <ac:picMkLst>
            <pc:docMk/>
            <pc:sldMk cId="2856846278" sldId="333"/>
            <ac:picMk id="10" creationId="{83C1EE4F-C72D-BA4F-FD2A-B24E1400B5D7}"/>
          </ac:picMkLst>
        </pc:picChg>
      </pc:sldChg>
      <pc:sldChg chg="addSp delSp modSp add mod modNotesTx">
        <pc:chgData name="Iris Tomaszewski" userId="356c73f6-f9a7-41b0-9cca-794d147aaf74" providerId="ADAL" clId="{CE9DF6F9-ABCF-5CAF-A188-E10AA6136F64}" dt="2025-09-23T11:03:35.612" v="8512" actId="14100"/>
        <pc:sldMkLst>
          <pc:docMk/>
          <pc:sldMk cId="1926666295" sldId="334"/>
        </pc:sldMkLst>
        <pc:spChg chg="add mod">
          <ac:chgData name="Iris Tomaszewski" userId="356c73f6-f9a7-41b0-9cca-794d147aaf74" providerId="ADAL" clId="{CE9DF6F9-ABCF-5CAF-A188-E10AA6136F64}" dt="2025-09-23T09:31:10.060" v="7159" actId="1076"/>
          <ac:spMkLst>
            <pc:docMk/>
            <pc:sldMk cId="1926666295" sldId="334"/>
            <ac:spMk id="3" creationId="{4D4694F4-D126-2A4F-4D19-A5B62BC55AFA}"/>
          </ac:spMkLst>
        </pc:spChg>
        <pc:spChg chg="add mod">
          <ac:chgData name="Iris Tomaszewski" userId="356c73f6-f9a7-41b0-9cca-794d147aaf74" providerId="ADAL" clId="{CE9DF6F9-ABCF-5CAF-A188-E10AA6136F64}" dt="2025-09-23T11:02:54.182" v="8510" actId="207"/>
          <ac:spMkLst>
            <pc:docMk/>
            <pc:sldMk cId="1926666295" sldId="334"/>
            <ac:spMk id="4" creationId="{977A2764-79CA-2346-1998-563A0887A8CC}"/>
          </ac:spMkLst>
        </pc:spChg>
        <pc:spChg chg="mod">
          <ac:chgData name="Iris Tomaszewski" userId="356c73f6-f9a7-41b0-9cca-794d147aaf74" providerId="ADAL" clId="{CE9DF6F9-ABCF-5CAF-A188-E10AA6136F64}" dt="2025-09-23T09:19:59.552" v="6929" actId="14100"/>
          <ac:spMkLst>
            <pc:docMk/>
            <pc:sldMk cId="1926666295" sldId="334"/>
            <ac:spMk id="5" creationId="{9AB1B4EA-70D0-2CE6-829B-DD0A2BB4C60C}"/>
          </ac:spMkLst>
        </pc:spChg>
        <pc:spChg chg="del mod">
          <ac:chgData name="Iris Tomaszewski" userId="356c73f6-f9a7-41b0-9cca-794d147aaf74" providerId="ADAL" clId="{CE9DF6F9-ABCF-5CAF-A188-E10AA6136F64}" dt="2025-09-23T09:20:27.583" v="6939"/>
          <ac:spMkLst>
            <pc:docMk/>
            <pc:sldMk cId="1926666295" sldId="334"/>
            <ac:spMk id="6" creationId="{E2FCA747-3BEB-B55C-3812-A0FFED0ACE32}"/>
          </ac:spMkLst>
        </pc:spChg>
        <pc:spChg chg="mod">
          <ac:chgData name="Iris Tomaszewski" userId="356c73f6-f9a7-41b0-9cca-794d147aaf74" providerId="ADAL" clId="{CE9DF6F9-ABCF-5CAF-A188-E10AA6136F64}" dt="2025-09-23T11:03:35.612" v="8512" actId="14100"/>
          <ac:spMkLst>
            <pc:docMk/>
            <pc:sldMk cId="1926666295" sldId="334"/>
            <ac:spMk id="7" creationId="{28EA37DD-C4C2-3775-96FF-3994AEBB0C22}"/>
          </ac:spMkLst>
        </pc:spChg>
        <pc:spChg chg="add mod">
          <ac:chgData name="Iris Tomaszewski" userId="356c73f6-f9a7-41b0-9cca-794d147aaf74" providerId="ADAL" clId="{CE9DF6F9-ABCF-5CAF-A188-E10AA6136F64}" dt="2025-09-23T11:02:59.166" v="8511" actId="207"/>
          <ac:spMkLst>
            <pc:docMk/>
            <pc:sldMk cId="1926666295" sldId="334"/>
            <ac:spMk id="10" creationId="{5E2D78C7-CF03-3D35-D962-396EC0C931F9}"/>
          </ac:spMkLst>
        </pc:spChg>
        <pc:spChg chg="add mod">
          <ac:chgData name="Iris Tomaszewski" userId="356c73f6-f9a7-41b0-9cca-794d147aaf74" providerId="ADAL" clId="{CE9DF6F9-ABCF-5CAF-A188-E10AA6136F64}" dt="2025-09-23T11:02:36.973" v="8509" actId="208"/>
          <ac:spMkLst>
            <pc:docMk/>
            <pc:sldMk cId="1926666295" sldId="334"/>
            <ac:spMk id="11" creationId="{9562E526-3D5E-45ED-0BC7-3DC49AD20F85}"/>
          </ac:spMkLst>
        </pc:spChg>
        <pc:picChg chg="del mod">
          <ac:chgData name="Iris Tomaszewski" userId="356c73f6-f9a7-41b0-9cca-794d147aaf74" providerId="ADAL" clId="{CE9DF6F9-ABCF-5CAF-A188-E10AA6136F64}" dt="2025-09-23T09:28:34.581" v="7100" actId="478"/>
          <ac:picMkLst>
            <pc:docMk/>
            <pc:sldMk cId="1926666295" sldId="334"/>
            <ac:picMk id="2" creationId="{FA616814-43F3-C7B0-1986-DCB0E6B9093E}"/>
          </ac:picMkLst>
        </pc:picChg>
        <pc:picChg chg="mod">
          <ac:chgData name="Iris Tomaszewski" userId="356c73f6-f9a7-41b0-9cca-794d147aaf74" providerId="ADAL" clId="{CE9DF6F9-ABCF-5CAF-A188-E10AA6136F64}" dt="2025-09-23T09:31:32.472" v="7164" actId="1076"/>
          <ac:picMkLst>
            <pc:docMk/>
            <pc:sldMk cId="1926666295" sldId="334"/>
            <ac:picMk id="8" creationId="{210F3879-DC19-C857-08D9-1A6CFACD62C8}"/>
          </ac:picMkLst>
        </pc:picChg>
        <pc:picChg chg="mod">
          <ac:chgData name="Iris Tomaszewski" userId="356c73f6-f9a7-41b0-9cca-794d147aaf74" providerId="ADAL" clId="{CE9DF6F9-ABCF-5CAF-A188-E10AA6136F64}" dt="2025-09-23T09:31:26.257" v="7162" actId="1440"/>
          <ac:picMkLst>
            <pc:docMk/>
            <pc:sldMk cId="1926666295" sldId="334"/>
            <ac:picMk id="9" creationId="{9AE67324-A43D-CBA3-0B44-D8018AC4280E}"/>
          </ac:picMkLst>
        </pc:picChg>
      </pc:sldChg>
      <pc:sldChg chg="modSp mod">
        <pc:chgData name="Iris Tomaszewski" userId="356c73f6-f9a7-41b0-9cca-794d147aaf74" providerId="ADAL" clId="{CE9DF6F9-ABCF-5CAF-A188-E10AA6136F64}" dt="2025-09-23T11:07:16.759" v="8523" actId="2711"/>
        <pc:sldMkLst>
          <pc:docMk/>
          <pc:sldMk cId="242254270" sldId="335"/>
        </pc:sldMkLst>
        <pc:spChg chg="mod">
          <ac:chgData name="Iris Tomaszewski" userId="356c73f6-f9a7-41b0-9cca-794d147aaf74" providerId="ADAL" clId="{CE9DF6F9-ABCF-5CAF-A188-E10AA6136F64}" dt="2025-09-23T11:07:16.759" v="8523" actId="2711"/>
          <ac:spMkLst>
            <pc:docMk/>
            <pc:sldMk cId="242254270" sldId="335"/>
            <ac:spMk id="3" creationId="{FA105589-F0D1-4DD4-C73F-721A8D067DE9}"/>
          </ac:spMkLst>
        </pc:spChg>
        <pc:picChg chg="mod">
          <ac:chgData name="Iris Tomaszewski" userId="356c73f6-f9a7-41b0-9cca-794d147aaf74" providerId="ADAL" clId="{CE9DF6F9-ABCF-5CAF-A188-E10AA6136F64}" dt="2025-09-23T10:33:36.808" v="8169" actId="1076"/>
          <ac:picMkLst>
            <pc:docMk/>
            <pc:sldMk cId="242254270" sldId="335"/>
            <ac:picMk id="6" creationId="{EF8A9DF3-ADA0-DE41-FE59-A35645A13AE5}"/>
          </ac:picMkLst>
        </pc:picChg>
      </pc:sldChg>
      <pc:sldChg chg="modSp mod">
        <pc:chgData name="Iris Tomaszewski" userId="356c73f6-f9a7-41b0-9cca-794d147aaf74" providerId="ADAL" clId="{CE9DF6F9-ABCF-5CAF-A188-E10AA6136F64}" dt="2025-09-23T10:34:23.519" v="8171" actId="12"/>
        <pc:sldMkLst>
          <pc:docMk/>
          <pc:sldMk cId="1361191181" sldId="336"/>
        </pc:sldMkLst>
        <pc:spChg chg="mod">
          <ac:chgData name="Iris Tomaszewski" userId="356c73f6-f9a7-41b0-9cca-794d147aaf74" providerId="ADAL" clId="{CE9DF6F9-ABCF-5CAF-A188-E10AA6136F64}" dt="2025-09-23T10:34:23.519" v="8171" actId="12"/>
          <ac:spMkLst>
            <pc:docMk/>
            <pc:sldMk cId="1361191181" sldId="336"/>
            <ac:spMk id="3" creationId="{A6A8F3CB-A5D1-E369-8010-C4AD6BF5B23D}"/>
          </ac:spMkLst>
        </pc:spChg>
        <pc:spChg chg="mod">
          <ac:chgData name="Iris Tomaszewski" userId="356c73f6-f9a7-41b0-9cca-794d147aaf74" providerId="ADAL" clId="{CE9DF6F9-ABCF-5CAF-A188-E10AA6136F64}" dt="2025-09-22T09:12:16.882" v="4571" actId="1076"/>
          <ac:spMkLst>
            <pc:docMk/>
            <pc:sldMk cId="1361191181" sldId="336"/>
            <ac:spMk id="4" creationId="{882EDC14-8B8C-F650-275D-F37488A3A8C6}"/>
          </ac:spMkLst>
        </pc:spChg>
      </pc:sldChg>
      <pc:sldChg chg="addSp delSp modSp mod modCm">
        <pc:chgData name="Iris Tomaszewski" userId="356c73f6-f9a7-41b0-9cca-794d147aaf74" providerId="ADAL" clId="{CE9DF6F9-ABCF-5CAF-A188-E10AA6136F64}" dt="2025-09-23T11:08:48.480" v="8531" actId="2711"/>
        <pc:sldMkLst>
          <pc:docMk/>
          <pc:sldMk cId="3196313459" sldId="337"/>
        </pc:sldMkLst>
        <pc:spChg chg="mod">
          <ac:chgData name="Iris Tomaszewski" userId="356c73f6-f9a7-41b0-9cca-794d147aaf74" providerId="ADAL" clId="{CE9DF6F9-ABCF-5CAF-A188-E10AA6136F64}" dt="2025-09-23T11:08:48.480" v="8531" actId="2711"/>
          <ac:spMkLst>
            <pc:docMk/>
            <pc:sldMk cId="3196313459" sldId="337"/>
            <ac:spMk id="3" creationId="{23F8089E-0F2B-7EB7-23CF-B8EA83A81B9E}"/>
          </ac:spMkLst>
        </pc:spChg>
        <pc:spChg chg="mod">
          <ac:chgData name="Iris Tomaszewski" userId="356c73f6-f9a7-41b0-9cca-794d147aaf74" providerId="ADAL" clId="{CE9DF6F9-ABCF-5CAF-A188-E10AA6136F64}" dt="2025-09-22T09:12:26.911" v="4573" actId="1076"/>
          <ac:spMkLst>
            <pc:docMk/>
            <pc:sldMk cId="3196313459" sldId="337"/>
            <ac:spMk id="4" creationId="{34D00AA6-309C-B7E4-1CA3-9630C701BE7D}"/>
          </ac:spMkLst>
        </pc:spChg>
        <pc:picChg chg="mod">
          <ac:chgData name="Iris Tomaszewski" userId="356c73f6-f9a7-41b0-9cca-794d147aaf74" providerId="ADAL" clId="{CE9DF6F9-ABCF-5CAF-A188-E10AA6136F64}" dt="2025-09-23T10:35:28.964" v="8172" actId="14100"/>
          <ac:picMkLst>
            <pc:docMk/>
            <pc:sldMk cId="3196313459" sldId="337"/>
            <ac:picMk id="5" creationId="{4D5080E9-7BB1-9DFF-2D6D-38A133FEA76C}"/>
          </ac:picMkLst>
        </pc:picChg>
        <pc:extLst>
          <p:ext xmlns:p="http://schemas.openxmlformats.org/presentationml/2006/main" uri="{D6D511B9-2390-475A-947B-AFAB55BFBCF1}">
            <pc226:cmChg xmlns:pc226="http://schemas.microsoft.com/office/powerpoint/2022/06/main/command" chg="mod">
              <pc226:chgData name="Iris Tomaszewski" userId="356c73f6-f9a7-41b0-9cca-794d147aaf74" providerId="ADAL" clId="{CE9DF6F9-ABCF-5CAF-A188-E10AA6136F64}" dt="2025-09-22T12:11:16.858" v="5848" actId="20577"/>
              <pc2:cmMkLst xmlns:pc2="http://schemas.microsoft.com/office/powerpoint/2019/9/main/command">
                <pc:docMk/>
                <pc:sldMk cId="3196313459" sldId="337"/>
                <pc2:cmMk id="{CFC678EA-41FC-EA40-89FE-9A2DC6EE276B}"/>
              </pc2:cmMkLst>
            </pc226:cmChg>
          </p:ext>
        </pc:extLst>
      </pc:sldChg>
      <pc:sldChg chg="modSp mod ord">
        <pc:chgData name="Iris Tomaszewski" userId="356c73f6-f9a7-41b0-9cca-794d147aaf74" providerId="ADAL" clId="{CE9DF6F9-ABCF-5CAF-A188-E10AA6136F64}" dt="2025-09-23T11:07:52.457" v="8526" actId="14100"/>
        <pc:sldMkLst>
          <pc:docMk/>
          <pc:sldMk cId="3626173401" sldId="340"/>
        </pc:sldMkLst>
        <pc:spChg chg="mod">
          <ac:chgData name="Iris Tomaszewski" userId="356c73f6-f9a7-41b0-9cca-794d147aaf74" providerId="ADAL" clId="{CE9DF6F9-ABCF-5CAF-A188-E10AA6136F64}" dt="2025-09-23T11:07:52.457" v="8526" actId="14100"/>
          <ac:spMkLst>
            <pc:docMk/>
            <pc:sldMk cId="3626173401" sldId="340"/>
            <ac:spMk id="2" creationId="{87DFACC7-F511-5DA2-6ABC-E70EF49F3DEF}"/>
          </ac:spMkLst>
        </pc:spChg>
      </pc:sldChg>
      <pc:sldChg chg="delSp modSp add mod">
        <pc:chgData name="Iris Tomaszewski" userId="356c73f6-f9a7-41b0-9cca-794d147aaf74" providerId="ADAL" clId="{CE9DF6F9-ABCF-5CAF-A188-E10AA6136F64}" dt="2025-09-23T11:08:12.900" v="8528" actId="2711"/>
        <pc:sldMkLst>
          <pc:docMk/>
          <pc:sldMk cId="3333450770" sldId="341"/>
        </pc:sldMkLst>
        <pc:spChg chg="del mod">
          <ac:chgData name="Iris Tomaszewski" userId="356c73f6-f9a7-41b0-9cca-794d147aaf74" providerId="ADAL" clId="{CE9DF6F9-ABCF-5CAF-A188-E10AA6136F64}" dt="2025-09-23T10:14:50.271" v="7968" actId="478"/>
          <ac:spMkLst>
            <pc:docMk/>
            <pc:sldMk cId="3333450770" sldId="341"/>
            <ac:spMk id="2" creationId="{3C91024B-DC26-9E14-7337-9441AE34A92F}"/>
          </ac:spMkLst>
        </pc:spChg>
        <pc:spChg chg="mod">
          <ac:chgData name="Iris Tomaszewski" userId="356c73f6-f9a7-41b0-9cca-794d147aaf74" providerId="ADAL" clId="{CE9DF6F9-ABCF-5CAF-A188-E10AA6136F64}" dt="2025-09-23T10:28:25.130" v="8149" actId="20577"/>
          <ac:spMkLst>
            <pc:docMk/>
            <pc:sldMk cId="3333450770" sldId="341"/>
            <ac:spMk id="4" creationId="{6D70B892-B738-F2E0-4FC0-6A71F6936742}"/>
          </ac:spMkLst>
        </pc:spChg>
        <pc:spChg chg="mod">
          <ac:chgData name="Iris Tomaszewski" userId="356c73f6-f9a7-41b0-9cca-794d147aaf74" providerId="ADAL" clId="{CE9DF6F9-ABCF-5CAF-A188-E10AA6136F64}" dt="2025-09-23T11:08:12.900" v="8528" actId="2711"/>
          <ac:spMkLst>
            <pc:docMk/>
            <pc:sldMk cId="3333450770" sldId="341"/>
            <ac:spMk id="6" creationId="{D146FC5B-91E6-65C1-5377-7CB2E5008730}"/>
          </ac:spMkLst>
        </pc:spChg>
      </pc:sldChg>
      <pc:sldChg chg="addSp delSp modSp mod modNotesTx">
        <pc:chgData name="Iris Tomaszewski" userId="356c73f6-f9a7-41b0-9cca-794d147aaf74" providerId="ADAL" clId="{CE9DF6F9-ABCF-5CAF-A188-E10AA6136F64}" dt="2025-09-23T11:09:00.223" v="8532" actId="2711"/>
        <pc:sldMkLst>
          <pc:docMk/>
          <pc:sldMk cId="3727478863" sldId="342"/>
        </pc:sldMkLst>
        <pc:spChg chg="mod">
          <ac:chgData name="Iris Tomaszewski" userId="356c73f6-f9a7-41b0-9cca-794d147aaf74" providerId="ADAL" clId="{CE9DF6F9-ABCF-5CAF-A188-E10AA6136F64}" dt="2025-09-23T11:09:00.223" v="8532" actId="2711"/>
          <ac:spMkLst>
            <pc:docMk/>
            <pc:sldMk cId="3727478863" sldId="342"/>
            <ac:spMk id="3" creationId="{666DD73B-386C-6BC8-B248-4BD7F1EDFD2A}"/>
          </ac:spMkLst>
        </pc:spChg>
        <pc:spChg chg="mod">
          <ac:chgData name="Iris Tomaszewski" userId="356c73f6-f9a7-41b0-9cca-794d147aaf74" providerId="ADAL" clId="{CE9DF6F9-ABCF-5CAF-A188-E10AA6136F64}" dt="2025-09-22T09:14:43.684" v="4575" actId="1076"/>
          <ac:spMkLst>
            <pc:docMk/>
            <pc:sldMk cId="3727478863" sldId="342"/>
            <ac:spMk id="4" creationId="{E27EA33B-DAEE-5043-C776-27236E14BEAF}"/>
          </ac:spMkLst>
        </pc:spChg>
        <pc:spChg chg="add mod">
          <ac:chgData name="Iris Tomaszewski" userId="356c73f6-f9a7-41b0-9cca-794d147aaf74" providerId="ADAL" clId="{CE9DF6F9-ABCF-5CAF-A188-E10AA6136F64}" dt="2025-09-23T10:50:37.801" v="8343" actId="692"/>
          <ac:spMkLst>
            <pc:docMk/>
            <pc:sldMk cId="3727478863" sldId="342"/>
            <ac:spMk id="5" creationId="{9717A071-D675-15FF-354E-3D3CCAE44131}"/>
          </ac:spMkLst>
        </pc:spChg>
        <pc:spChg chg="add mod">
          <ac:chgData name="Iris Tomaszewski" userId="356c73f6-f9a7-41b0-9cca-794d147aaf74" providerId="ADAL" clId="{CE9DF6F9-ABCF-5CAF-A188-E10AA6136F64}" dt="2025-09-23T10:50:46.526" v="8344" actId="692"/>
          <ac:spMkLst>
            <pc:docMk/>
            <pc:sldMk cId="3727478863" sldId="342"/>
            <ac:spMk id="8" creationId="{7233DF8D-0481-C44C-3763-2381EC1F9EF9}"/>
          </ac:spMkLst>
        </pc:spChg>
        <pc:picChg chg="mod">
          <ac:chgData name="Iris Tomaszewski" userId="356c73f6-f9a7-41b0-9cca-794d147aaf74" providerId="ADAL" clId="{CE9DF6F9-ABCF-5CAF-A188-E10AA6136F64}" dt="2025-09-22T12:14:10.487" v="5903" actId="14100"/>
          <ac:picMkLst>
            <pc:docMk/>
            <pc:sldMk cId="3727478863" sldId="342"/>
            <ac:picMk id="6" creationId="{493713D8-8B48-EEFC-FB70-561DFCA38A31}"/>
          </ac:picMkLst>
        </pc:picChg>
        <pc:picChg chg="add mod">
          <ac:chgData name="Iris Tomaszewski" userId="356c73f6-f9a7-41b0-9cca-794d147aaf74" providerId="ADAL" clId="{CE9DF6F9-ABCF-5CAF-A188-E10AA6136F64}" dt="2025-09-23T10:40:29.763" v="8230" actId="571"/>
          <ac:picMkLst>
            <pc:docMk/>
            <pc:sldMk cId="3727478863" sldId="342"/>
            <ac:picMk id="7" creationId="{60C5299F-D429-E2FC-85F1-31A335F38105}"/>
          </ac:picMkLst>
        </pc:picChg>
      </pc:sldChg>
      <pc:sldChg chg="modSp mod">
        <pc:chgData name="Iris Tomaszewski" userId="356c73f6-f9a7-41b0-9cca-794d147aaf74" providerId="ADAL" clId="{CE9DF6F9-ABCF-5CAF-A188-E10AA6136F64}" dt="2025-09-23T10:51:02.754" v="8346" actId="12"/>
        <pc:sldMkLst>
          <pc:docMk/>
          <pc:sldMk cId="1707016365" sldId="343"/>
        </pc:sldMkLst>
        <pc:spChg chg="mod">
          <ac:chgData name="Iris Tomaszewski" userId="356c73f6-f9a7-41b0-9cca-794d147aaf74" providerId="ADAL" clId="{CE9DF6F9-ABCF-5CAF-A188-E10AA6136F64}" dt="2025-09-23T10:51:02.754" v="8346" actId="12"/>
          <ac:spMkLst>
            <pc:docMk/>
            <pc:sldMk cId="1707016365" sldId="343"/>
            <ac:spMk id="3" creationId="{28ACE3AB-8907-81C2-62EF-6E8BBF65992B}"/>
          </ac:spMkLst>
        </pc:spChg>
        <pc:spChg chg="mod">
          <ac:chgData name="Iris Tomaszewski" userId="356c73f6-f9a7-41b0-9cca-794d147aaf74" providerId="ADAL" clId="{CE9DF6F9-ABCF-5CAF-A188-E10AA6136F64}" dt="2025-09-22T09:15:00.116" v="4577" actId="1076"/>
          <ac:spMkLst>
            <pc:docMk/>
            <pc:sldMk cId="1707016365" sldId="343"/>
            <ac:spMk id="4" creationId="{BA9EBFB3-CCF9-A170-1453-286B6938C827}"/>
          </ac:spMkLst>
        </pc:spChg>
        <pc:picChg chg="mod">
          <ac:chgData name="Iris Tomaszewski" userId="356c73f6-f9a7-41b0-9cca-794d147aaf74" providerId="ADAL" clId="{CE9DF6F9-ABCF-5CAF-A188-E10AA6136F64}" dt="2025-09-22T12:18:22.658" v="6047" actId="14100"/>
          <ac:picMkLst>
            <pc:docMk/>
            <pc:sldMk cId="1707016365" sldId="343"/>
            <ac:picMk id="6" creationId="{88BBE762-AEAE-A5FF-3781-3D6A49685BB3}"/>
          </ac:picMkLst>
        </pc:picChg>
      </pc:sldChg>
      <pc:sldChg chg="addSp modSp mod">
        <pc:chgData name="Iris Tomaszewski" userId="356c73f6-f9a7-41b0-9cca-794d147aaf74" providerId="ADAL" clId="{CE9DF6F9-ABCF-5CAF-A188-E10AA6136F64}" dt="2025-09-23T11:09:17.687" v="8533" actId="2711"/>
        <pc:sldMkLst>
          <pc:docMk/>
          <pc:sldMk cId="4236268930" sldId="344"/>
        </pc:sldMkLst>
        <pc:spChg chg="add mod">
          <ac:chgData name="Iris Tomaszewski" userId="356c73f6-f9a7-41b0-9cca-794d147aaf74" providerId="ADAL" clId="{CE9DF6F9-ABCF-5CAF-A188-E10AA6136F64}" dt="2025-09-23T10:45:14.316" v="8302" actId="114"/>
          <ac:spMkLst>
            <pc:docMk/>
            <pc:sldMk cId="4236268930" sldId="344"/>
            <ac:spMk id="3" creationId="{BDE08C9A-8D93-196B-F51B-8B2C45CD4053}"/>
          </ac:spMkLst>
        </pc:spChg>
        <pc:spChg chg="mod">
          <ac:chgData name="Iris Tomaszewski" userId="356c73f6-f9a7-41b0-9cca-794d147aaf74" providerId="ADAL" clId="{CE9DF6F9-ABCF-5CAF-A188-E10AA6136F64}" dt="2025-09-22T09:15:06.178" v="4578" actId="1076"/>
          <ac:spMkLst>
            <pc:docMk/>
            <pc:sldMk cId="4236268930" sldId="344"/>
            <ac:spMk id="4" creationId="{61060917-6B2A-AC18-AF57-D9A19C612638}"/>
          </ac:spMkLst>
        </pc:spChg>
        <pc:spChg chg="mod">
          <ac:chgData name="Iris Tomaszewski" userId="356c73f6-f9a7-41b0-9cca-794d147aaf74" providerId="ADAL" clId="{CE9DF6F9-ABCF-5CAF-A188-E10AA6136F64}" dt="2025-09-23T11:09:17.687" v="8533" actId="2711"/>
          <ac:spMkLst>
            <pc:docMk/>
            <pc:sldMk cId="4236268930" sldId="344"/>
            <ac:spMk id="9" creationId="{BB9CB779-592D-095F-0B54-1527A4D193E7}"/>
          </ac:spMkLst>
        </pc:spChg>
        <pc:picChg chg="add mod">
          <ac:chgData name="Iris Tomaszewski" userId="356c73f6-f9a7-41b0-9cca-794d147aaf74" providerId="ADAL" clId="{CE9DF6F9-ABCF-5CAF-A188-E10AA6136F64}" dt="2025-09-23T10:44:14.833" v="8264" actId="1076"/>
          <ac:picMkLst>
            <pc:docMk/>
            <pc:sldMk cId="4236268930" sldId="344"/>
            <ac:picMk id="2" creationId="{BB489E97-54AC-10DA-1EB1-15A4B89536CE}"/>
          </ac:picMkLst>
        </pc:picChg>
      </pc:sldChg>
      <pc:sldChg chg="addSp delSp modSp mod">
        <pc:chgData name="Iris Tomaszewski" userId="356c73f6-f9a7-41b0-9cca-794d147aaf74" providerId="ADAL" clId="{CE9DF6F9-ABCF-5CAF-A188-E10AA6136F64}" dt="2025-09-23T10:44:20.775" v="8265" actId="21"/>
        <pc:sldMkLst>
          <pc:docMk/>
          <pc:sldMk cId="2007927095" sldId="345"/>
        </pc:sldMkLst>
        <pc:spChg chg="add del mod">
          <ac:chgData name="Iris Tomaszewski" userId="356c73f6-f9a7-41b0-9cca-794d147aaf74" providerId="ADAL" clId="{CE9DF6F9-ABCF-5CAF-A188-E10AA6136F64}" dt="2025-09-23T10:44:20.775" v="8265" actId="21"/>
          <ac:spMkLst>
            <pc:docMk/>
            <pc:sldMk cId="2007927095" sldId="345"/>
            <ac:spMk id="2" creationId="{AD62DB0C-E250-A478-7593-716A99CA0512}"/>
          </ac:spMkLst>
        </pc:spChg>
        <pc:spChg chg="add mod">
          <ac:chgData name="Iris Tomaszewski" userId="356c73f6-f9a7-41b0-9cca-794d147aaf74" providerId="ADAL" clId="{CE9DF6F9-ABCF-5CAF-A188-E10AA6136F64}" dt="2025-09-23T10:44:20.775" v="8265" actId="21"/>
          <ac:spMkLst>
            <pc:docMk/>
            <pc:sldMk cId="2007927095" sldId="345"/>
            <ac:spMk id="5" creationId="{89B13D28-1F56-D1CE-29C0-4B702E0970F9}"/>
          </ac:spMkLst>
        </pc:spChg>
      </pc:sldChg>
      <pc:sldChg chg="modSp mod">
        <pc:chgData name="Iris Tomaszewski" userId="356c73f6-f9a7-41b0-9cca-794d147aaf74" providerId="ADAL" clId="{CE9DF6F9-ABCF-5CAF-A188-E10AA6136F64}" dt="2025-09-23T11:07:29.125" v="8524" actId="2711"/>
        <pc:sldMkLst>
          <pc:docMk/>
          <pc:sldMk cId="668302775" sldId="346"/>
        </pc:sldMkLst>
        <pc:spChg chg="mod">
          <ac:chgData name="Iris Tomaszewski" userId="356c73f6-f9a7-41b0-9cca-794d147aaf74" providerId="ADAL" clId="{CE9DF6F9-ABCF-5CAF-A188-E10AA6136F64}" dt="2025-09-23T11:07:29.125" v="8524" actId="2711"/>
          <ac:spMkLst>
            <pc:docMk/>
            <pc:sldMk cId="668302775" sldId="346"/>
            <ac:spMk id="3" creationId="{FF0EB707-2FCE-E2CE-2012-95F2DE32B257}"/>
          </ac:spMkLst>
        </pc:spChg>
        <pc:spChg chg="mod">
          <ac:chgData name="Iris Tomaszewski" userId="356c73f6-f9a7-41b0-9cca-794d147aaf74" providerId="ADAL" clId="{CE9DF6F9-ABCF-5CAF-A188-E10AA6136F64}" dt="2025-09-22T09:12:02.613" v="4568" actId="1076"/>
          <ac:spMkLst>
            <pc:docMk/>
            <pc:sldMk cId="668302775" sldId="346"/>
            <ac:spMk id="4" creationId="{8F6BFFEA-E774-377E-9EEF-4B1FC29996C0}"/>
          </ac:spMkLst>
        </pc:spChg>
        <pc:picChg chg="mod">
          <ac:chgData name="Iris Tomaszewski" userId="356c73f6-f9a7-41b0-9cca-794d147aaf74" providerId="ADAL" clId="{CE9DF6F9-ABCF-5CAF-A188-E10AA6136F64}" dt="2025-09-23T10:33:01.961" v="8166" actId="1076"/>
          <ac:picMkLst>
            <pc:docMk/>
            <pc:sldMk cId="668302775" sldId="346"/>
            <ac:picMk id="6" creationId="{EF07FD7B-1EDB-9B7F-348C-98BB475053F9}"/>
          </ac:picMkLst>
        </pc:picChg>
      </pc:sldChg>
      <pc:sldChg chg="delSp modSp mod">
        <pc:chgData name="Iris Tomaszewski" userId="356c73f6-f9a7-41b0-9cca-794d147aaf74" providerId="ADAL" clId="{CE9DF6F9-ABCF-5CAF-A188-E10AA6136F64}" dt="2025-09-23T11:09:28.909" v="8534" actId="2711"/>
        <pc:sldMkLst>
          <pc:docMk/>
          <pc:sldMk cId="2602573712" sldId="347"/>
        </pc:sldMkLst>
        <pc:spChg chg="mod">
          <ac:chgData name="Iris Tomaszewski" userId="356c73f6-f9a7-41b0-9cca-794d147aaf74" providerId="ADAL" clId="{CE9DF6F9-ABCF-5CAF-A188-E10AA6136F64}" dt="2025-09-23T11:09:28.909" v="8534" actId="2711"/>
          <ac:spMkLst>
            <pc:docMk/>
            <pc:sldMk cId="2602573712" sldId="347"/>
            <ac:spMk id="9" creationId="{F3E7F417-E2BA-AB64-679D-001FBCD7E966}"/>
          </ac:spMkLst>
        </pc:spChg>
      </pc:sldChg>
      <pc:sldChg chg="modSp del mod">
        <pc:chgData name="Iris Tomaszewski" userId="356c73f6-f9a7-41b0-9cca-794d147aaf74" providerId="ADAL" clId="{CE9DF6F9-ABCF-5CAF-A188-E10AA6136F64}" dt="2025-09-23T10:47:40.479" v="8337" actId="2696"/>
        <pc:sldMkLst>
          <pc:docMk/>
          <pc:sldMk cId="2866485264" sldId="348"/>
        </pc:sldMkLst>
        <pc:spChg chg="mod">
          <ac:chgData name="Iris Tomaszewski" userId="356c73f6-f9a7-41b0-9cca-794d147aaf74" providerId="ADAL" clId="{CE9DF6F9-ABCF-5CAF-A188-E10AA6136F64}" dt="2025-09-23T10:46:02.466" v="8307" actId="14100"/>
          <ac:spMkLst>
            <pc:docMk/>
            <pc:sldMk cId="2866485264" sldId="348"/>
            <ac:spMk id="9" creationId="{0E0F9D19-4871-3D5A-B716-14F95FAE43F4}"/>
          </ac:spMkLst>
        </pc:spChg>
      </pc:sldChg>
      <pc:sldChg chg="modSp add mod">
        <pc:chgData name="Iris Tomaszewski" userId="356c73f6-f9a7-41b0-9cca-794d147aaf74" providerId="ADAL" clId="{CE9DF6F9-ABCF-5CAF-A188-E10AA6136F64}" dt="2025-09-23T11:10:37.482" v="8542" actId="14100"/>
        <pc:sldMkLst>
          <pc:docMk/>
          <pc:sldMk cId="3614480707" sldId="349"/>
        </pc:sldMkLst>
        <pc:spChg chg="mod">
          <ac:chgData name="Iris Tomaszewski" userId="356c73f6-f9a7-41b0-9cca-794d147aaf74" providerId="ADAL" clId="{CE9DF6F9-ABCF-5CAF-A188-E10AA6136F64}" dt="2025-09-23T11:10:37.482" v="8542" actId="14100"/>
          <ac:spMkLst>
            <pc:docMk/>
            <pc:sldMk cId="3614480707" sldId="349"/>
            <ac:spMk id="4" creationId="{9E86F8F9-661A-9E11-6404-7C0544D43C8F}"/>
          </ac:spMkLst>
        </pc:spChg>
        <pc:spChg chg="mod">
          <ac:chgData name="Iris Tomaszewski" userId="356c73f6-f9a7-41b0-9cca-794d147aaf74" providerId="ADAL" clId="{CE9DF6F9-ABCF-5CAF-A188-E10AA6136F64}" dt="2025-09-23T11:10:01.058" v="8536" actId="255"/>
          <ac:spMkLst>
            <pc:docMk/>
            <pc:sldMk cId="3614480707" sldId="349"/>
            <ac:spMk id="6" creationId="{0A00F6C0-E65D-6A87-A411-BEB2D5DA9012}"/>
          </ac:spMkLst>
        </pc:spChg>
        <pc:picChg chg="mod">
          <ac:chgData name="Iris Tomaszewski" userId="356c73f6-f9a7-41b0-9cca-794d147aaf74" providerId="ADAL" clId="{CE9DF6F9-ABCF-5CAF-A188-E10AA6136F64}" dt="2025-09-23T10:47:10.877" v="8334" actId="14100"/>
          <ac:picMkLst>
            <pc:docMk/>
            <pc:sldMk cId="3614480707" sldId="349"/>
            <ac:picMk id="7" creationId="{BBE141D4-9AF8-6191-9334-1FDFD51BC8B5}"/>
          </ac:picMkLst>
        </pc:picChg>
      </pc:sldChg>
      <pc:sldChg chg="addSp delSp modSp add mod ord">
        <pc:chgData name="Iris Tomaszewski" userId="356c73f6-f9a7-41b0-9cca-794d147aaf74" providerId="ADAL" clId="{CE9DF6F9-ABCF-5CAF-A188-E10AA6136F64}" dt="2025-09-23T11:02:19.549" v="8506" actId="1076"/>
        <pc:sldMkLst>
          <pc:docMk/>
          <pc:sldMk cId="2297085463" sldId="350"/>
        </pc:sldMkLst>
        <pc:spChg chg="mod">
          <ac:chgData name="Iris Tomaszewski" userId="356c73f6-f9a7-41b0-9cca-794d147aaf74" providerId="ADAL" clId="{CE9DF6F9-ABCF-5CAF-A188-E10AA6136F64}" dt="2025-09-23T09:11:13.643" v="6663" actId="14100"/>
          <ac:spMkLst>
            <pc:docMk/>
            <pc:sldMk cId="2297085463" sldId="350"/>
            <ac:spMk id="5" creationId="{02EA4F42-4A8C-B9BB-B094-70D7F2C33E03}"/>
          </ac:spMkLst>
        </pc:spChg>
        <pc:spChg chg="mod">
          <ac:chgData name="Iris Tomaszewski" userId="356c73f6-f9a7-41b0-9cca-794d147aaf74" providerId="ADAL" clId="{CE9DF6F9-ABCF-5CAF-A188-E10AA6136F64}" dt="2025-09-23T11:02:19.549" v="8506" actId="1076"/>
          <ac:spMkLst>
            <pc:docMk/>
            <pc:sldMk cId="2297085463" sldId="350"/>
            <ac:spMk id="7" creationId="{D8A1A9CC-99D4-F891-524A-F5C385BE9A1B}"/>
          </ac:spMkLst>
        </pc:spChg>
        <pc:spChg chg="add del mod">
          <ac:chgData name="Iris Tomaszewski" userId="356c73f6-f9a7-41b0-9cca-794d147aaf74" providerId="ADAL" clId="{CE9DF6F9-ABCF-5CAF-A188-E10AA6136F64}" dt="2025-09-23T09:05:31.100" v="6526" actId="478"/>
          <ac:spMkLst>
            <pc:docMk/>
            <pc:sldMk cId="2297085463" sldId="350"/>
            <ac:spMk id="18" creationId="{8FFB2AAD-97EC-B607-E08D-6B619415754D}"/>
          </ac:spMkLst>
        </pc:spChg>
        <pc:spChg chg="add del mod">
          <ac:chgData name="Iris Tomaszewski" userId="356c73f6-f9a7-41b0-9cca-794d147aaf74" providerId="ADAL" clId="{CE9DF6F9-ABCF-5CAF-A188-E10AA6136F64}" dt="2025-09-23T09:05:31.100" v="6526" actId="478"/>
          <ac:spMkLst>
            <pc:docMk/>
            <pc:sldMk cId="2297085463" sldId="350"/>
            <ac:spMk id="21" creationId="{091F2F86-8E5E-CBBB-F9BA-B25AF67088B3}"/>
          </ac:spMkLst>
        </pc:spChg>
        <pc:spChg chg="add del mod">
          <ac:chgData name="Iris Tomaszewski" userId="356c73f6-f9a7-41b0-9cca-794d147aaf74" providerId="ADAL" clId="{CE9DF6F9-ABCF-5CAF-A188-E10AA6136F64}" dt="2025-09-23T09:05:31.100" v="6526" actId="478"/>
          <ac:spMkLst>
            <pc:docMk/>
            <pc:sldMk cId="2297085463" sldId="350"/>
            <ac:spMk id="23" creationId="{5346B91C-D7EB-3642-9010-CB5957C5A19A}"/>
          </ac:spMkLst>
        </pc:spChg>
        <pc:spChg chg="add del mod">
          <ac:chgData name="Iris Tomaszewski" userId="356c73f6-f9a7-41b0-9cca-794d147aaf74" providerId="ADAL" clId="{CE9DF6F9-ABCF-5CAF-A188-E10AA6136F64}" dt="2025-09-23T09:05:31.100" v="6526" actId="478"/>
          <ac:spMkLst>
            <pc:docMk/>
            <pc:sldMk cId="2297085463" sldId="350"/>
            <ac:spMk id="25" creationId="{00CAB3E5-FB17-0185-58B7-F5C446687221}"/>
          </ac:spMkLst>
        </pc:spChg>
        <pc:spChg chg="add del mod">
          <ac:chgData name="Iris Tomaszewski" userId="356c73f6-f9a7-41b0-9cca-794d147aaf74" providerId="ADAL" clId="{CE9DF6F9-ABCF-5CAF-A188-E10AA6136F64}" dt="2025-09-23T09:05:31.100" v="6526" actId="478"/>
          <ac:spMkLst>
            <pc:docMk/>
            <pc:sldMk cId="2297085463" sldId="350"/>
            <ac:spMk id="27" creationId="{7280661B-9153-267F-7F9E-6A255BFCEB64}"/>
          </ac:spMkLst>
        </pc:spChg>
        <pc:spChg chg="add del mod">
          <ac:chgData name="Iris Tomaszewski" userId="356c73f6-f9a7-41b0-9cca-794d147aaf74" providerId="ADAL" clId="{CE9DF6F9-ABCF-5CAF-A188-E10AA6136F64}" dt="2025-09-23T09:05:31.100" v="6526" actId="478"/>
          <ac:spMkLst>
            <pc:docMk/>
            <pc:sldMk cId="2297085463" sldId="350"/>
            <ac:spMk id="29" creationId="{303FF94E-776E-3C26-D1F3-BD62D288385E}"/>
          </ac:spMkLst>
        </pc:spChg>
        <pc:spChg chg="add del mod">
          <ac:chgData name="Iris Tomaszewski" userId="356c73f6-f9a7-41b0-9cca-794d147aaf74" providerId="ADAL" clId="{CE9DF6F9-ABCF-5CAF-A188-E10AA6136F64}" dt="2025-09-23T09:04:29.439" v="6515" actId="478"/>
          <ac:spMkLst>
            <pc:docMk/>
            <pc:sldMk cId="2297085463" sldId="350"/>
            <ac:spMk id="36" creationId="{359E2C1E-4A7C-31E2-94B5-8B64BF059B4A}"/>
          </ac:spMkLst>
        </pc:spChg>
        <pc:spChg chg="add mod">
          <ac:chgData name="Iris Tomaszewski" userId="356c73f6-f9a7-41b0-9cca-794d147aaf74" providerId="ADAL" clId="{CE9DF6F9-ABCF-5CAF-A188-E10AA6136F64}" dt="2025-09-23T09:16:06.678" v="6750" actId="21"/>
          <ac:spMkLst>
            <pc:docMk/>
            <pc:sldMk cId="2297085463" sldId="350"/>
            <ac:spMk id="37" creationId="{5A909CFF-7660-6EE3-DA62-115A190C1258}"/>
          </ac:spMkLst>
        </pc:spChg>
        <pc:picChg chg="mod modCrop">
          <ac:chgData name="Iris Tomaszewski" userId="356c73f6-f9a7-41b0-9cca-794d147aaf74" providerId="ADAL" clId="{CE9DF6F9-ABCF-5CAF-A188-E10AA6136F64}" dt="2025-09-23T09:55:41.778" v="7471" actId="14861"/>
          <ac:picMkLst>
            <pc:docMk/>
            <pc:sldMk cId="2297085463" sldId="350"/>
            <ac:picMk id="2" creationId="{5188D4E5-D6F1-4CE6-E3DA-7108BCC78499}"/>
          </ac:picMkLst>
        </pc:picChg>
        <pc:picChg chg="del mod modCrop">
          <ac:chgData name="Iris Tomaszewski" userId="356c73f6-f9a7-41b0-9cca-794d147aaf74" providerId="ADAL" clId="{CE9DF6F9-ABCF-5CAF-A188-E10AA6136F64}" dt="2025-09-23T09:05:05.415" v="6523" actId="478"/>
          <ac:picMkLst>
            <pc:docMk/>
            <pc:sldMk cId="2297085463" sldId="350"/>
            <ac:picMk id="8" creationId="{6443B362-A0CA-E191-977D-44989731F3D1}"/>
          </ac:picMkLst>
        </pc:picChg>
        <pc:cxnChg chg="add del mod">
          <ac:chgData name="Iris Tomaszewski" userId="356c73f6-f9a7-41b0-9cca-794d147aaf74" providerId="ADAL" clId="{CE9DF6F9-ABCF-5CAF-A188-E10AA6136F64}" dt="2025-09-23T09:05:31.100" v="6526" actId="478"/>
          <ac:cxnSpMkLst>
            <pc:docMk/>
            <pc:sldMk cId="2297085463" sldId="350"/>
            <ac:cxnSpMk id="15" creationId="{898BD81D-5B39-F68A-264F-ECA1E2A7A10C}"/>
          </ac:cxnSpMkLst>
        </pc:cxnChg>
        <pc:cxnChg chg="add del mod">
          <ac:chgData name="Iris Tomaszewski" userId="356c73f6-f9a7-41b0-9cca-794d147aaf74" providerId="ADAL" clId="{CE9DF6F9-ABCF-5CAF-A188-E10AA6136F64}" dt="2025-09-23T09:05:31.100" v="6526" actId="478"/>
          <ac:cxnSpMkLst>
            <pc:docMk/>
            <pc:sldMk cId="2297085463" sldId="350"/>
            <ac:cxnSpMk id="30" creationId="{EB18C967-0B4B-3F93-2816-A8C4BE682E63}"/>
          </ac:cxnSpMkLst>
        </pc:cxnChg>
        <pc:cxnChg chg="add del mod">
          <ac:chgData name="Iris Tomaszewski" userId="356c73f6-f9a7-41b0-9cca-794d147aaf74" providerId="ADAL" clId="{CE9DF6F9-ABCF-5CAF-A188-E10AA6136F64}" dt="2025-09-23T09:05:31.100" v="6526" actId="478"/>
          <ac:cxnSpMkLst>
            <pc:docMk/>
            <pc:sldMk cId="2297085463" sldId="350"/>
            <ac:cxnSpMk id="31" creationId="{A1A8859E-26AD-3F78-1443-5B4D20213CDE}"/>
          </ac:cxnSpMkLst>
        </pc:cxnChg>
        <pc:cxnChg chg="add del mod">
          <ac:chgData name="Iris Tomaszewski" userId="356c73f6-f9a7-41b0-9cca-794d147aaf74" providerId="ADAL" clId="{CE9DF6F9-ABCF-5CAF-A188-E10AA6136F64}" dt="2025-09-23T09:05:31.100" v="6526" actId="478"/>
          <ac:cxnSpMkLst>
            <pc:docMk/>
            <pc:sldMk cId="2297085463" sldId="350"/>
            <ac:cxnSpMk id="34" creationId="{4B4B9927-2F70-09FC-5FAC-ADD27CF375F8}"/>
          </ac:cxnSpMkLst>
        </pc:cxnChg>
      </pc:sldChg>
      <pc:sldChg chg="delSp modSp add del mod ord">
        <pc:chgData name="Iris Tomaszewski" userId="356c73f6-f9a7-41b0-9cca-794d147aaf74" providerId="ADAL" clId="{CE9DF6F9-ABCF-5CAF-A188-E10AA6136F64}" dt="2025-09-23T10:19:33.908" v="8134" actId="2696"/>
        <pc:sldMkLst>
          <pc:docMk/>
          <pc:sldMk cId="480470395" sldId="351"/>
        </pc:sldMkLst>
        <pc:spChg chg="del mod">
          <ac:chgData name="Iris Tomaszewski" userId="356c73f6-f9a7-41b0-9cca-794d147aaf74" providerId="ADAL" clId="{CE9DF6F9-ABCF-5CAF-A188-E10AA6136F64}" dt="2025-09-23T10:12:21.355" v="7841" actId="478"/>
          <ac:spMkLst>
            <pc:docMk/>
            <pc:sldMk cId="480470395" sldId="351"/>
            <ac:spMk id="2" creationId="{B8BD2A50-5904-1377-CDB6-C2B05BF4A696}"/>
          </ac:spMkLst>
        </pc:spChg>
        <pc:spChg chg="mod">
          <ac:chgData name="Iris Tomaszewski" userId="356c73f6-f9a7-41b0-9cca-794d147aaf74" providerId="ADAL" clId="{CE9DF6F9-ABCF-5CAF-A188-E10AA6136F64}" dt="2025-09-23T10:19:27.345" v="8133" actId="20577"/>
          <ac:spMkLst>
            <pc:docMk/>
            <pc:sldMk cId="480470395" sldId="351"/>
            <ac:spMk id="4" creationId="{1F28E40A-D08A-E840-5962-B28D7C3BD82A}"/>
          </ac:spMkLst>
        </pc:spChg>
        <pc:spChg chg="mod">
          <ac:chgData name="Iris Tomaszewski" userId="356c73f6-f9a7-41b0-9cca-794d147aaf74" providerId="ADAL" clId="{CE9DF6F9-ABCF-5CAF-A188-E10AA6136F64}" dt="2025-09-23T10:14:24.557" v="7956" actId="20577"/>
          <ac:spMkLst>
            <pc:docMk/>
            <pc:sldMk cId="480470395" sldId="351"/>
            <ac:spMk id="6" creationId="{CEDFDAF4-40BE-7CA0-9800-2CF0DD169163}"/>
          </ac:spMkLst>
        </pc:spChg>
      </pc:sldChg>
      <pc:sldChg chg="modSp add mod">
        <pc:chgData name="Iris Tomaszewski" userId="356c73f6-f9a7-41b0-9cca-794d147aaf74" providerId="ADAL" clId="{CE9DF6F9-ABCF-5CAF-A188-E10AA6136F64}" dt="2025-09-23T11:08:33.383" v="8530" actId="14100"/>
        <pc:sldMkLst>
          <pc:docMk/>
          <pc:sldMk cId="1840936403" sldId="352"/>
        </pc:sldMkLst>
        <pc:spChg chg="mod">
          <ac:chgData name="Iris Tomaszewski" userId="356c73f6-f9a7-41b0-9cca-794d147aaf74" providerId="ADAL" clId="{CE9DF6F9-ABCF-5CAF-A188-E10AA6136F64}" dt="2025-09-23T10:27:34.092" v="8140" actId="14100"/>
          <ac:spMkLst>
            <pc:docMk/>
            <pc:sldMk cId="1840936403" sldId="352"/>
            <ac:spMk id="4" creationId="{829DC652-F21D-10A2-16D1-26EDD99770B7}"/>
          </ac:spMkLst>
        </pc:spChg>
        <pc:spChg chg="mod">
          <ac:chgData name="Iris Tomaszewski" userId="356c73f6-f9a7-41b0-9cca-794d147aaf74" providerId="ADAL" clId="{CE9DF6F9-ABCF-5CAF-A188-E10AA6136F64}" dt="2025-09-23T11:08:33.383" v="8530" actId="14100"/>
          <ac:spMkLst>
            <pc:docMk/>
            <pc:sldMk cId="1840936403" sldId="352"/>
            <ac:spMk id="6" creationId="{CB12E3EF-EC56-833A-8592-94BFF7C07E37}"/>
          </ac:spMkLst>
        </pc:spChg>
      </pc:sldChg>
    </pc:docChg>
  </pc:docChgLst>
  <pc:docChgLst>
    <pc:chgData name="Emma Halmekoski" userId="S::emma.halmekoski_siili.fi#ext#@ansfinland.onmicrosoft.com::fd1d79e4-b3b4-4227-a99b-211c3ad4f675" providerId="AD" clId="Web-{EDAB61C0-8226-0BD6-4DC9-6A29867DACC1}"/>
    <pc:docChg chg="modSld">
      <pc:chgData name="Emma Halmekoski" userId="S::emma.halmekoski_siili.fi#ext#@ansfinland.onmicrosoft.com::fd1d79e4-b3b4-4227-a99b-211c3ad4f675" providerId="AD" clId="Web-{EDAB61C0-8226-0BD6-4DC9-6A29867DACC1}" dt="2025-09-15T07:04:13.399" v="8" actId="1076"/>
      <pc:docMkLst>
        <pc:docMk/>
      </pc:docMkLst>
      <pc:sldChg chg="addSp delSp modSp">
        <pc:chgData name="Emma Halmekoski" userId="S::emma.halmekoski_siili.fi#ext#@ansfinland.onmicrosoft.com::fd1d79e4-b3b4-4227-a99b-211c3ad4f675" providerId="AD" clId="Web-{EDAB61C0-8226-0BD6-4DC9-6A29867DACC1}" dt="2025-09-15T07:04:13.399" v="8" actId="1076"/>
        <pc:sldMkLst>
          <pc:docMk/>
          <pc:sldMk cId="2843985774" sldId="315"/>
        </pc:sldMkLst>
        <pc:picChg chg="add mod">
          <ac:chgData name="Emma Halmekoski" userId="S::emma.halmekoski_siili.fi#ext#@ansfinland.onmicrosoft.com::fd1d79e4-b3b4-4227-a99b-211c3ad4f675" providerId="AD" clId="Web-{EDAB61C0-8226-0BD6-4DC9-6A29867DACC1}" dt="2025-09-15T07:04:13.399" v="8" actId="1076"/>
          <ac:picMkLst>
            <pc:docMk/>
            <pc:sldMk cId="2843985774" sldId="315"/>
            <ac:picMk id="7" creationId="{E4A120CA-1BF5-97F0-5B0F-DD91774FAFFE}"/>
          </ac:picMkLst>
        </pc:picChg>
      </pc:sldChg>
    </pc:docChg>
  </pc:docChgLst>
  <pc:docChgLst>
    <pc:chgData name="Iris Tomaszewski" userId="S::iris.tomaszewski_siili.com#ext#@ansfinland.onmicrosoft.com::b89df4c7-97a8-4fa0-a5db-edd01f8faaa5" providerId="AD" clId="Web-{E2DC18DF-DC8A-4164-AC74-25FB7F25FE72}"/>
    <pc:docChg chg="modSld">
      <pc:chgData name="Iris Tomaszewski" userId="S::iris.tomaszewski_siili.com#ext#@ansfinland.onmicrosoft.com::b89df4c7-97a8-4fa0-a5db-edd01f8faaa5" providerId="AD" clId="Web-{E2DC18DF-DC8A-4164-AC74-25FB7F25FE72}" dt="2025-08-29T07:13:48.087" v="8" actId="20577"/>
      <pc:docMkLst>
        <pc:docMk/>
      </pc:docMkLst>
      <pc:sldChg chg="modSp">
        <pc:chgData name="Iris Tomaszewski" userId="S::iris.tomaszewski_siili.com#ext#@ansfinland.onmicrosoft.com::b89df4c7-97a8-4fa0-a5db-edd01f8faaa5" providerId="AD" clId="Web-{E2DC18DF-DC8A-4164-AC74-25FB7F25FE72}" dt="2025-08-29T07:13:48.087" v="8" actId="20577"/>
        <pc:sldMkLst>
          <pc:docMk/>
          <pc:sldMk cId="1682712325" sldId="256"/>
        </pc:sldMkLst>
        <pc:spChg chg="mod">
          <ac:chgData name="Iris Tomaszewski" userId="S::iris.tomaszewski_siili.com#ext#@ansfinland.onmicrosoft.com::b89df4c7-97a8-4fa0-a5db-edd01f8faaa5" providerId="AD" clId="Web-{E2DC18DF-DC8A-4164-AC74-25FB7F25FE72}" dt="2025-08-29T07:13:48.087" v="8" actId="20577"/>
          <ac:spMkLst>
            <pc:docMk/>
            <pc:sldMk cId="1682712325" sldId="256"/>
            <ac:spMk id="3" creationId="{D8B449B7-DAC0-48BE-3EE8-F6837C8391F4}"/>
          </ac:spMkLst>
        </pc:spChg>
        <pc:spChg chg="mod">
          <ac:chgData name="Iris Tomaszewski" userId="S::iris.tomaszewski_siili.com#ext#@ansfinland.onmicrosoft.com::b89df4c7-97a8-4fa0-a5db-edd01f8faaa5" providerId="AD" clId="Web-{E2DC18DF-DC8A-4164-AC74-25FB7F25FE72}" dt="2025-08-29T07:13:43.540" v="5" actId="20577"/>
          <ac:spMkLst>
            <pc:docMk/>
            <pc:sldMk cId="1682712325" sldId="256"/>
            <ac:spMk id="4" creationId="{182F7D29-0294-AAB6-62DB-012C03BCEB8D}"/>
          </ac:spMkLst>
        </pc:spChg>
      </pc:sldChg>
    </pc:docChg>
  </pc:docChgLst>
  <pc:docChgLst>
    <pc:chgData name="Juha-Matti Pennala" userId="S::juha-matti.pennala_siili.com#ext#@ansfinland.onmicrosoft.com::127c6f13-93dc-4dc7-ae91-3c6292d88570" providerId="AD" clId="Web-{15C64C26-D14C-974C-5792-FC2DEBA70176}"/>
    <pc:docChg chg="modSld">
      <pc:chgData name="Juha-Matti Pennala" userId="S::juha-matti.pennala_siili.com#ext#@ansfinland.onmicrosoft.com::127c6f13-93dc-4dc7-ae91-3c6292d88570" providerId="AD" clId="Web-{15C64C26-D14C-974C-5792-FC2DEBA70176}" dt="2025-09-24T05:13:25.134" v="15" actId="20577"/>
      <pc:docMkLst>
        <pc:docMk/>
      </pc:docMkLst>
      <pc:sldChg chg="modSp">
        <pc:chgData name="Juha-Matti Pennala" userId="S::juha-matti.pennala_siili.com#ext#@ansfinland.onmicrosoft.com::127c6f13-93dc-4dc7-ae91-3c6292d88570" providerId="AD" clId="Web-{15C64C26-D14C-974C-5792-FC2DEBA70176}" dt="2025-09-24T05:10:18.743" v="13" actId="20577"/>
        <pc:sldMkLst>
          <pc:docMk/>
          <pc:sldMk cId="1361191181" sldId="336"/>
        </pc:sldMkLst>
        <pc:spChg chg="mod">
          <ac:chgData name="Juha-Matti Pennala" userId="S::juha-matti.pennala_siili.com#ext#@ansfinland.onmicrosoft.com::127c6f13-93dc-4dc7-ae91-3c6292d88570" providerId="AD" clId="Web-{15C64C26-D14C-974C-5792-FC2DEBA70176}" dt="2025-09-24T05:10:18.743" v="13" actId="20577"/>
          <ac:spMkLst>
            <pc:docMk/>
            <pc:sldMk cId="1361191181" sldId="336"/>
            <ac:spMk id="3" creationId="{A6A8F3CB-A5D1-E369-8010-C4AD6BF5B23D}"/>
          </ac:spMkLst>
        </pc:spChg>
      </pc:sldChg>
      <pc:sldChg chg="modSp">
        <pc:chgData name="Juha-Matti Pennala" userId="S::juha-matti.pennala_siili.com#ext#@ansfinland.onmicrosoft.com::127c6f13-93dc-4dc7-ae91-3c6292d88570" providerId="AD" clId="Web-{15C64C26-D14C-974C-5792-FC2DEBA70176}" dt="2025-09-24T05:13:25.134" v="15" actId="20577"/>
        <pc:sldMkLst>
          <pc:docMk/>
          <pc:sldMk cId="3727478863" sldId="342"/>
        </pc:sldMkLst>
        <pc:spChg chg="mod">
          <ac:chgData name="Juha-Matti Pennala" userId="S::juha-matti.pennala_siili.com#ext#@ansfinland.onmicrosoft.com::127c6f13-93dc-4dc7-ae91-3c6292d88570" providerId="AD" clId="Web-{15C64C26-D14C-974C-5792-FC2DEBA70176}" dt="2025-09-24T05:13:25.134" v="15" actId="20577"/>
          <ac:spMkLst>
            <pc:docMk/>
            <pc:sldMk cId="3727478863" sldId="342"/>
            <ac:spMk id="4" creationId="{E27EA33B-DAEE-5043-C776-27236E14BEAF}"/>
          </ac:spMkLst>
        </pc:spChg>
      </pc:sldChg>
    </pc:docChg>
  </pc:docChgLst>
  <pc:docChgLst>
    <pc:chgData name="Tummeli Ruonakoski Kallio" userId="S::tummeli.ruonakoskik_siili.com#ext#@ansfinland.onmicrosoft.com::19dc00c6-31c7-40ce-9de0-011895a3e8aa" providerId="AD" clId="Web-{D957EDE4-9F00-0B3D-1E0A-7FA7F9CEDBF1}"/>
    <pc:docChg chg="delSld modSld modSection">
      <pc:chgData name="Tummeli Ruonakoski Kallio" userId="S::tummeli.ruonakoskik_siili.com#ext#@ansfinland.onmicrosoft.com::19dc00c6-31c7-40ce-9de0-011895a3e8aa" providerId="AD" clId="Web-{D957EDE4-9F00-0B3D-1E0A-7FA7F9CEDBF1}" dt="2025-09-23T05:54:49.280" v="331" actId="1076"/>
      <pc:docMkLst>
        <pc:docMk/>
      </pc:docMkLst>
      <pc:sldChg chg="modSp">
        <pc:chgData name="Tummeli Ruonakoski Kallio" userId="S::tummeli.ruonakoskik_siili.com#ext#@ansfinland.onmicrosoft.com::19dc00c6-31c7-40ce-9de0-011895a3e8aa" providerId="AD" clId="Web-{D957EDE4-9F00-0B3D-1E0A-7FA7F9CEDBF1}" dt="2025-09-20T09:29:20.647" v="288" actId="20577"/>
        <pc:sldMkLst>
          <pc:docMk/>
          <pc:sldMk cId="1897628374" sldId="329"/>
        </pc:sldMkLst>
        <pc:spChg chg="mod">
          <ac:chgData name="Tummeli Ruonakoski Kallio" userId="S::tummeli.ruonakoskik_siili.com#ext#@ansfinland.onmicrosoft.com::19dc00c6-31c7-40ce-9de0-011895a3e8aa" providerId="AD" clId="Web-{D957EDE4-9F00-0B3D-1E0A-7FA7F9CEDBF1}" dt="2025-09-20T09:29:20.647" v="288" actId="20577"/>
          <ac:spMkLst>
            <pc:docMk/>
            <pc:sldMk cId="1897628374" sldId="329"/>
            <ac:spMk id="8" creationId="{0397CA72-29B2-A006-9EB2-83C0C62811A9}"/>
          </ac:spMkLst>
        </pc:spChg>
      </pc:sldChg>
      <pc:sldChg chg="addSp delSp modSp">
        <pc:chgData name="Tummeli Ruonakoski Kallio" userId="S::tummeli.ruonakoskik_siili.com#ext#@ansfinland.onmicrosoft.com::19dc00c6-31c7-40ce-9de0-011895a3e8aa" providerId="AD" clId="Web-{D957EDE4-9F00-0B3D-1E0A-7FA7F9CEDBF1}" dt="2025-09-23T05:54:49.280" v="331" actId="1076"/>
        <pc:sldMkLst>
          <pc:docMk/>
          <pc:sldMk cId="3626173401" sldId="340"/>
        </pc:sldMkLst>
        <pc:spChg chg="mod">
          <ac:chgData name="Tummeli Ruonakoski Kallio" userId="S::tummeli.ruonakoskik_siili.com#ext#@ansfinland.onmicrosoft.com::19dc00c6-31c7-40ce-9de0-011895a3e8aa" providerId="AD" clId="Web-{D957EDE4-9F00-0B3D-1E0A-7FA7F9CEDBF1}" dt="2025-09-20T09:28:46.460" v="286" actId="20577"/>
          <ac:spMkLst>
            <pc:docMk/>
            <pc:sldMk cId="3626173401" sldId="340"/>
            <ac:spMk id="2" creationId="{87DFACC7-F511-5DA2-6ABC-E70EF49F3DEF}"/>
          </ac:spMkLst>
        </pc:spChg>
        <pc:picChg chg="add mod">
          <ac:chgData name="Tummeli Ruonakoski Kallio" userId="S::tummeli.ruonakoskik_siili.com#ext#@ansfinland.onmicrosoft.com::19dc00c6-31c7-40ce-9de0-011895a3e8aa" providerId="AD" clId="Web-{D957EDE4-9F00-0B3D-1E0A-7FA7F9CEDBF1}" dt="2025-09-20T09:12:53.078" v="22" actId="14100"/>
          <ac:picMkLst>
            <pc:docMk/>
            <pc:sldMk cId="3626173401" sldId="340"/>
            <ac:picMk id="5" creationId="{5A8C1484-17D5-D621-0879-51F5D8F46E75}"/>
          </ac:picMkLst>
        </pc:picChg>
        <pc:picChg chg="add mod">
          <ac:chgData name="Tummeli Ruonakoski Kallio" userId="S::tummeli.ruonakoskik_siili.com#ext#@ansfinland.onmicrosoft.com::19dc00c6-31c7-40ce-9de0-011895a3e8aa" providerId="AD" clId="Web-{D957EDE4-9F00-0B3D-1E0A-7FA7F9CEDBF1}" dt="2025-09-20T09:12:42.015" v="18" actId="1076"/>
          <ac:picMkLst>
            <pc:docMk/>
            <pc:sldMk cId="3626173401" sldId="340"/>
            <ac:picMk id="6" creationId="{2DB95050-2AFF-19DA-D3D0-9E3625847F0B}"/>
          </ac:picMkLst>
        </pc:picChg>
        <pc:picChg chg="add del mod">
          <ac:chgData name="Tummeli Ruonakoski Kallio" userId="S::tummeli.ruonakoskik_siili.com#ext#@ansfinland.onmicrosoft.com::19dc00c6-31c7-40ce-9de0-011895a3e8aa" providerId="AD" clId="Web-{D957EDE4-9F00-0B3D-1E0A-7FA7F9CEDBF1}" dt="2025-09-23T05:54:08.562" v="325"/>
          <ac:picMkLst>
            <pc:docMk/>
            <pc:sldMk cId="3626173401" sldId="340"/>
            <ac:picMk id="7" creationId="{587AF112-4310-2A13-5D11-7F9ECB25C48D}"/>
          </ac:picMkLst>
        </pc:picChg>
        <pc:picChg chg="add mod">
          <ac:chgData name="Tummeli Ruonakoski Kallio" userId="S::tummeli.ruonakoskik_siili.com#ext#@ansfinland.onmicrosoft.com::19dc00c6-31c7-40ce-9de0-011895a3e8aa" providerId="AD" clId="Web-{D957EDE4-9F00-0B3D-1E0A-7FA7F9CEDBF1}" dt="2025-09-23T05:54:49.280" v="331" actId="1076"/>
          <ac:picMkLst>
            <pc:docMk/>
            <pc:sldMk cId="3626173401" sldId="340"/>
            <ac:picMk id="8" creationId="{3D5A7204-E6FC-D462-F3C0-1D89F73868E6}"/>
          </ac:picMkLst>
        </pc:picChg>
      </pc:sldChg>
    </pc:docChg>
  </pc:docChgLst>
  <pc:docChgLst>
    <pc:chgData name="Kälvinmäki Miikka" userId="S::miikka.kalvinmaki@fintraffic.fi::36b19202-adac-4021-a56c-26b49715de7a" providerId="AD" clId="Web-{08BF2347-7A8D-858F-827E-EF200AA1EE82}"/>
    <pc:docChg chg="delSld modSection">
      <pc:chgData name="Kälvinmäki Miikka" userId="S::miikka.kalvinmaki@fintraffic.fi::36b19202-adac-4021-a56c-26b49715de7a" providerId="AD" clId="Web-{08BF2347-7A8D-858F-827E-EF200AA1EE82}" dt="2025-09-23T11:53:53.553" v="0"/>
      <pc:docMkLst>
        <pc:docMk/>
      </pc:docMkLst>
      <pc:sldChg chg="del">
        <pc:chgData name="Kälvinmäki Miikka" userId="S::miikka.kalvinmaki@fintraffic.fi::36b19202-adac-4021-a56c-26b49715de7a" providerId="AD" clId="Web-{08BF2347-7A8D-858F-827E-EF200AA1EE82}" dt="2025-09-23T11:53:53.553" v="0"/>
        <pc:sldMkLst>
          <pc:docMk/>
          <pc:sldMk cId="499322957" sldId="313"/>
        </pc:sldMkLst>
      </pc:sldChg>
    </pc:docChg>
  </pc:docChgLst>
  <pc:docChgLst>
    <pc:chgData name="Kälvinmäki Miikka" userId="S::miikka.kalvinmaki@fintraffic.fi::36b19202-adac-4021-a56c-26b49715de7a" providerId="AD" clId="Web-{EE4078FF-B262-6541-2765-2A1C560FE61F}"/>
    <pc:docChg chg="modSld">
      <pc:chgData name="Kälvinmäki Miikka" userId="S::miikka.kalvinmaki@fintraffic.fi::36b19202-adac-4021-a56c-26b49715de7a" providerId="AD" clId="Web-{EE4078FF-B262-6541-2765-2A1C560FE61F}" dt="2025-09-22T11:34:13.631" v="367" actId="20577"/>
      <pc:docMkLst>
        <pc:docMk/>
      </pc:docMkLst>
      <pc:sldChg chg="addSp modSp">
        <pc:chgData name="Kälvinmäki Miikka" userId="S::miikka.kalvinmaki@fintraffic.fi::36b19202-adac-4021-a56c-26b49715de7a" providerId="AD" clId="Web-{EE4078FF-B262-6541-2765-2A1C560FE61F}" dt="2025-09-22T11:34:13.631" v="367" actId="20577"/>
        <pc:sldMkLst>
          <pc:docMk/>
          <pc:sldMk cId="4120493080" sldId="332"/>
        </pc:sldMkLst>
        <pc:spChg chg="add mod">
          <ac:chgData name="Kälvinmäki Miikka" userId="S::miikka.kalvinmaki@fintraffic.fi::36b19202-adac-4021-a56c-26b49715de7a" providerId="AD" clId="Web-{EE4078FF-B262-6541-2765-2A1C560FE61F}" dt="2025-09-22T07:40:46.769" v="276" actId="1076"/>
          <ac:spMkLst>
            <pc:docMk/>
            <pc:sldMk cId="4120493080" sldId="332"/>
            <ac:spMk id="2" creationId="{1C154D68-100B-A3B2-A661-A833E0F82338}"/>
          </ac:spMkLst>
        </pc:spChg>
        <pc:spChg chg="add mod">
          <ac:chgData name="Kälvinmäki Miikka" userId="S::miikka.kalvinmaki@fintraffic.fi::36b19202-adac-4021-a56c-26b49715de7a" providerId="AD" clId="Web-{EE4078FF-B262-6541-2765-2A1C560FE61F}" dt="2025-09-22T07:40:46.800" v="277" actId="1076"/>
          <ac:spMkLst>
            <pc:docMk/>
            <pc:sldMk cId="4120493080" sldId="332"/>
            <ac:spMk id="3" creationId="{3E01F26C-AF2F-AE07-9416-E893A142D8A0}"/>
          </ac:spMkLst>
        </pc:spChg>
        <pc:spChg chg="add mod">
          <ac:chgData name="Kälvinmäki Miikka" userId="S::miikka.kalvinmaki@fintraffic.fi::36b19202-adac-4021-a56c-26b49715de7a" providerId="AD" clId="Web-{EE4078FF-B262-6541-2765-2A1C560FE61F}" dt="2025-09-22T07:40:46.832" v="278" actId="1076"/>
          <ac:spMkLst>
            <pc:docMk/>
            <pc:sldMk cId="4120493080" sldId="332"/>
            <ac:spMk id="4" creationId="{EDED4045-4E83-43F2-FDA8-C30A99B80425}"/>
          </ac:spMkLst>
        </pc:spChg>
        <pc:spChg chg="mod">
          <ac:chgData name="Kälvinmäki Miikka" userId="S::miikka.kalvinmaki@fintraffic.fi::36b19202-adac-4021-a56c-26b49715de7a" providerId="AD" clId="Web-{EE4078FF-B262-6541-2765-2A1C560FE61F}" dt="2025-09-22T11:32:32.676" v="317" actId="20577"/>
          <ac:spMkLst>
            <pc:docMk/>
            <pc:sldMk cId="4120493080" sldId="332"/>
            <ac:spMk id="5" creationId="{B8047823-4576-AD18-8609-0C4921A1B529}"/>
          </ac:spMkLst>
        </pc:spChg>
        <pc:spChg chg="add mod">
          <ac:chgData name="Kälvinmäki Miikka" userId="S::miikka.kalvinmaki@fintraffic.fi::36b19202-adac-4021-a56c-26b49715de7a" providerId="AD" clId="Web-{EE4078FF-B262-6541-2765-2A1C560FE61F}" dt="2025-09-22T07:40:46.847" v="279" actId="1076"/>
          <ac:spMkLst>
            <pc:docMk/>
            <pc:sldMk cId="4120493080" sldId="332"/>
            <ac:spMk id="6" creationId="{7660B7B2-8E48-F1BE-2992-A851A72965AD}"/>
          </ac:spMkLst>
        </pc:spChg>
        <pc:spChg chg="mod">
          <ac:chgData name="Kälvinmäki Miikka" userId="S::miikka.kalvinmaki@fintraffic.fi::36b19202-adac-4021-a56c-26b49715de7a" providerId="AD" clId="Web-{EE4078FF-B262-6541-2765-2A1C560FE61F}" dt="2025-09-22T11:34:13.631" v="367" actId="20577"/>
          <ac:spMkLst>
            <pc:docMk/>
            <pc:sldMk cId="4120493080" sldId="332"/>
            <ac:spMk id="7" creationId="{8EC42187-E4ED-FD80-4672-DF0D9DE0CF45}"/>
          </ac:spMkLst>
        </pc:spChg>
        <pc:spChg chg="add mod">
          <ac:chgData name="Kälvinmäki Miikka" userId="S::miikka.kalvinmaki@fintraffic.fi::36b19202-adac-4021-a56c-26b49715de7a" providerId="AD" clId="Web-{EE4078FF-B262-6541-2765-2A1C560FE61F}" dt="2025-09-22T07:40:46.878" v="280" actId="1076"/>
          <ac:spMkLst>
            <pc:docMk/>
            <pc:sldMk cId="4120493080" sldId="332"/>
            <ac:spMk id="8" creationId="{B5C12B67-8037-CACC-C8C1-9E971BF071F5}"/>
          </ac:spMkLst>
        </pc:spChg>
        <pc:spChg chg="add mod">
          <ac:chgData name="Kälvinmäki Miikka" userId="S::miikka.kalvinmaki@fintraffic.fi::36b19202-adac-4021-a56c-26b49715de7a" providerId="AD" clId="Web-{EE4078FF-B262-6541-2765-2A1C560FE61F}" dt="2025-09-22T07:41:57.895" v="290" actId="20577"/>
          <ac:spMkLst>
            <pc:docMk/>
            <pc:sldMk cId="4120493080" sldId="332"/>
            <ac:spMk id="9" creationId="{DF3C07EB-E795-950A-1D47-5242C15137A7}"/>
          </ac:spMkLst>
        </pc:spChg>
        <pc:spChg chg="add mod">
          <ac:chgData name="Kälvinmäki Miikka" userId="S::miikka.kalvinmaki@fintraffic.fi::36b19202-adac-4021-a56c-26b49715de7a" providerId="AD" clId="Web-{EE4078FF-B262-6541-2765-2A1C560FE61F}" dt="2025-09-22T07:40:46.957" v="282" actId="1076"/>
          <ac:spMkLst>
            <pc:docMk/>
            <pc:sldMk cId="4120493080" sldId="332"/>
            <ac:spMk id="10" creationId="{1F8D5FC9-9ECE-2543-58C2-A2BA82DE4338}"/>
          </ac:spMkLst>
        </pc:spChg>
        <pc:spChg chg="add mod">
          <ac:chgData name="Kälvinmäki Miikka" userId="S::miikka.kalvinmaki@fintraffic.fi::36b19202-adac-4021-a56c-26b49715de7a" providerId="AD" clId="Web-{EE4078FF-B262-6541-2765-2A1C560FE61F}" dt="2025-09-22T07:40:46.972" v="283" actId="1076"/>
          <ac:spMkLst>
            <pc:docMk/>
            <pc:sldMk cId="4120493080" sldId="332"/>
            <ac:spMk id="11" creationId="{9EC2CC4B-0084-91B2-C4BB-7C744CEC29BD}"/>
          </ac:spMkLst>
        </pc:spChg>
        <pc:spChg chg="add mod">
          <ac:chgData name="Kälvinmäki Miikka" userId="S::miikka.kalvinmaki@fintraffic.fi::36b19202-adac-4021-a56c-26b49715de7a" providerId="AD" clId="Web-{EE4078FF-B262-6541-2765-2A1C560FE61F}" dt="2025-09-22T07:40:47.003" v="284" actId="1076"/>
          <ac:spMkLst>
            <pc:docMk/>
            <pc:sldMk cId="4120493080" sldId="332"/>
            <ac:spMk id="12" creationId="{D160D7B6-D423-4B20-3432-32A060BEBF22}"/>
          </ac:spMkLst>
        </pc:spChg>
        <pc:spChg chg="add mod">
          <ac:chgData name="Kälvinmäki Miikka" userId="S::miikka.kalvinmaki@fintraffic.fi::36b19202-adac-4021-a56c-26b49715de7a" providerId="AD" clId="Web-{EE4078FF-B262-6541-2765-2A1C560FE61F}" dt="2025-09-22T07:40:47.035" v="285" actId="1076"/>
          <ac:spMkLst>
            <pc:docMk/>
            <pc:sldMk cId="4120493080" sldId="332"/>
            <ac:spMk id="13" creationId="{C88AE219-1DC9-81D8-CC03-5D43CE092C93}"/>
          </ac:spMkLst>
        </pc:spChg>
        <pc:spChg chg="add mod">
          <ac:chgData name="Kälvinmäki Miikka" userId="S::miikka.kalvinmaki@fintraffic.fi::36b19202-adac-4021-a56c-26b49715de7a" providerId="AD" clId="Web-{EE4078FF-B262-6541-2765-2A1C560FE61F}" dt="2025-09-22T07:40:47.066" v="286" actId="1076"/>
          <ac:spMkLst>
            <pc:docMk/>
            <pc:sldMk cId="4120493080" sldId="332"/>
            <ac:spMk id="14" creationId="{E7E59F18-8159-270C-673D-7C46F4586558}"/>
          </ac:spMkLst>
        </pc:spChg>
        <pc:spChg chg="add mod">
          <ac:chgData name="Kälvinmäki Miikka" userId="S::miikka.kalvinmaki@fintraffic.fi::36b19202-adac-4021-a56c-26b49715de7a" providerId="AD" clId="Web-{EE4078FF-B262-6541-2765-2A1C560FE61F}" dt="2025-09-22T07:40:47.097" v="287" actId="1076"/>
          <ac:spMkLst>
            <pc:docMk/>
            <pc:sldMk cId="4120493080" sldId="332"/>
            <ac:spMk id="15" creationId="{CCADE102-C781-D359-945C-EB66BCCEE14B}"/>
          </ac:spMkLst>
        </pc:spChg>
        <pc:spChg chg="add mod">
          <ac:chgData name="Kälvinmäki Miikka" userId="S::miikka.kalvinmaki@fintraffic.fi::36b19202-adac-4021-a56c-26b49715de7a" providerId="AD" clId="Web-{EE4078FF-B262-6541-2765-2A1C560FE61F}" dt="2025-09-22T07:40:47.113" v="288" actId="1076"/>
          <ac:spMkLst>
            <pc:docMk/>
            <pc:sldMk cId="4120493080" sldId="332"/>
            <ac:spMk id="16" creationId="{5F028823-F225-4F3C-A953-D04D4E20EF78}"/>
          </ac:spMkLst>
        </pc:spChg>
      </pc:sldChg>
    </pc:docChg>
  </pc:docChgLst>
  <pc:docChgLst>
    <pc:chgData name="Tummeli Ruonakoski Kallio" userId="S::tummeli.ruonakoskik_siili.com#ext#@ansfinland.onmicrosoft.com::19dc00c6-31c7-40ce-9de0-011895a3e8aa" providerId="AD" clId="Web-{5A30BFD0-4607-651B-20F8-850FDFB62889}"/>
    <pc:docChg chg="modSld">
      <pc:chgData name="Tummeli Ruonakoski Kallio" userId="S::tummeli.ruonakoskik_siili.com#ext#@ansfinland.onmicrosoft.com::19dc00c6-31c7-40ce-9de0-011895a3e8aa" providerId="AD" clId="Web-{5A30BFD0-4607-651B-20F8-850FDFB62889}" dt="2025-09-23T11:18:58.905" v="12" actId="20577"/>
      <pc:docMkLst>
        <pc:docMk/>
      </pc:docMkLst>
      <pc:sldChg chg="modSp">
        <pc:chgData name="Tummeli Ruonakoski Kallio" userId="S::tummeli.ruonakoskik_siili.com#ext#@ansfinland.onmicrosoft.com::19dc00c6-31c7-40ce-9de0-011895a3e8aa" providerId="AD" clId="Web-{5A30BFD0-4607-651B-20F8-850FDFB62889}" dt="2025-09-23T11:18:58.905" v="12" actId="20577"/>
        <pc:sldMkLst>
          <pc:docMk/>
          <pc:sldMk cId="3626173401" sldId="340"/>
        </pc:sldMkLst>
        <pc:spChg chg="mod">
          <ac:chgData name="Tummeli Ruonakoski Kallio" userId="S::tummeli.ruonakoskik_siili.com#ext#@ansfinland.onmicrosoft.com::19dc00c6-31c7-40ce-9de0-011895a3e8aa" providerId="AD" clId="Web-{5A30BFD0-4607-651B-20F8-850FDFB62889}" dt="2025-09-23T11:18:58.905" v="12" actId="20577"/>
          <ac:spMkLst>
            <pc:docMk/>
            <pc:sldMk cId="3626173401" sldId="340"/>
            <ac:spMk id="2" creationId="{87DFACC7-F511-5DA2-6ABC-E70EF49F3DEF}"/>
          </ac:spMkLst>
        </pc:spChg>
      </pc:sldChg>
    </pc:docChg>
  </pc:docChgLst>
  <pc:docChgLst>
    <pc:chgData name="Vuorenmaa-Lindholm Niina" userId="S::niina.vuorenmaa-lindholm@fintraffic.fi::18fc2516-d0cc-4624-bc80-e0107feaeba9" providerId="AD" clId="Web-{DD284463-D3DC-8DA0-BE68-71FB15058FBF}"/>
    <pc:docChg chg="modSld">
      <pc:chgData name="Vuorenmaa-Lindholm Niina" userId="S::niina.vuorenmaa-lindholm@fintraffic.fi::18fc2516-d0cc-4624-bc80-e0107feaeba9" providerId="AD" clId="Web-{DD284463-D3DC-8DA0-BE68-71FB15058FBF}" dt="2025-09-22T07:48:30.155" v="458" actId="20577"/>
      <pc:docMkLst>
        <pc:docMk/>
      </pc:docMkLst>
      <pc:sldChg chg="delSp modSp">
        <pc:chgData name="Vuorenmaa-Lindholm Niina" userId="S::niina.vuorenmaa-lindholm@fintraffic.fi::18fc2516-d0cc-4624-bc80-e0107feaeba9" providerId="AD" clId="Web-{DD284463-D3DC-8DA0-BE68-71FB15058FBF}" dt="2025-09-22T07:48:30.155" v="458" actId="20577"/>
        <pc:sldMkLst>
          <pc:docMk/>
          <pc:sldMk cId="2899387561" sldId="321"/>
        </pc:sldMkLst>
        <pc:spChg chg="mod">
          <ac:chgData name="Vuorenmaa-Lindholm Niina" userId="S::niina.vuorenmaa-lindholm@fintraffic.fi::18fc2516-d0cc-4624-bc80-e0107feaeba9" providerId="AD" clId="Web-{DD284463-D3DC-8DA0-BE68-71FB15058FBF}" dt="2025-09-22T07:44:08.742" v="274" actId="20577"/>
          <ac:spMkLst>
            <pc:docMk/>
            <pc:sldMk cId="2899387561" sldId="321"/>
            <ac:spMk id="16" creationId="{2675E9F0-3EBF-2406-6F68-AB0A183934BB}"/>
          </ac:spMkLst>
        </pc:spChg>
        <pc:spChg chg="mod">
          <ac:chgData name="Vuorenmaa-Lindholm Niina" userId="S::niina.vuorenmaa-lindholm@fintraffic.fi::18fc2516-d0cc-4624-bc80-e0107feaeba9" providerId="AD" clId="Web-{DD284463-D3DC-8DA0-BE68-71FB15058FBF}" dt="2025-09-22T07:48:30.155" v="458" actId="20577"/>
          <ac:spMkLst>
            <pc:docMk/>
            <pc:sldMk cId="2899387561" sldId="321"/>
            <ac:spMk id="17" creationId="{F0FA467D-4242-B4E1-E91A-769F8E950241}"/>
          </ac:spMkLst>
        </pc:spChg>
        <pc:spChg chg="mod">
          <ac:chgData name="Vuorenmaa-Lindholm Niina" userId="S::niina.vuorenmaa-lindholm@fintraffic.fi::18fc2516-d0cc-4624-bc80-e0107feaeba9" providerId="AD" clId="Web-{DD284463-D3DC-8DA0-BE68-71FB15058FBF}" dt="2025-09-22T07:45:17.229" v="342" actId="20577"/>
          <ac:spMkLst>
            <pc:docMk/>
            <pc:sldMk cId="2899387561" sldId="321"/>
            <ac:spMk id="18" creationId="{52E80A44-65DE-D244-E02D-0FDE8016DBDE}"/>
          </ac:spMkLst>
        </pc:spChg>
        <pc:spChg chg="mod">
          <ac:chgData name="Vuorenmaa-Lindholm Niina" userId="S::niina.vuorenmaa-lindholm@fintraffic.fi::18fc2516-d0cc-4624-bc80-e0107feaeba9" providerId="AD" clId="Web-{DD284463-D3DC-8DA0-BE68-71FB15058FBF}" dt="2025-09-22T07:47:13.263" v="451" actId="20577"/>
          <ac:spMkLst>
            <pc:docMk/>
            <pc:sldMk cId="2899387561" sldId="321"/>
            <ac:spMk id="19" creationId="{CDD42F74-983F-E943-626E-285191DA4D0E}"/>
          </ac:spMkLst>
        </pc:spChg>
        <pc:spChg chg="mod">
          <ac:chgData name="Vuorenmaa-Lindholm Niina" userId="S::niina.vuorenmaa-lindholm@fintraffic.fi::18fc2516-d0cc-4624-bc80-e0107feaeba9" providerId="AD" clId="Web-{DD284463-D3DC-8DA0-BE68-71FB15058FBF}" dt="2025-09-22T07:47:34.732" v="454" actId="14100"/>
          <ac:spMkLst>
            <pc:docMk/>
            <pc:sldMk cId="2899387561" sldId="321"/>
            <ac:spMk id="38" creationId="{A2449B23-BC3C-82BE-1F57-F9BEFD1B8D1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229F68-D6CC-7E81-31A4-C11BBB4D6E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I"/>
          </a:p>
        </p:txBody>
      </p:sp>
      <p:sp>
        <p:nvSpPr>
          <p:cNvPr id="3" name="Date Placeholder 2">
            <a:extLst>
              <a:ext uri="{FF2B5EF4-FFF2-40B4-BE49-F238E27FC236}">
                <a16:creationId xmlns:a16="http://schemas.microsoft.com/office/drawing/2014/main" id="{23CFBDCA-0AB2-AB8F-819A-F311139D1E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568DBA-6E0B-1540-8B03-F4ABDCDE46DA}" type="datetimeFigureOut">
              <a:rPr lang="en-FI" smtClean="0"/>
              <a:t>09/23/2025</a:t>
            </a:fld>
            <a:endParaRPr lang="en-FI"/>
          </a:p>
        </p:txBody>
      </p:sp>
      <p:sp>
        <p:nvSpPr>
          <p:cNvPr id="4" name="Footer Placeholder 3">
            <a:extLst>
              <a:ext uri="{FF2B5EF4-FFF2-40B4-BE49-F238E27FC236}">
                <a16:creationId xmlns:a16="http://schemas.microsoft.com/office/drawing/2014/main" id="{898685A2-A107-ECAB-95F2-67B1E3C06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FI"/>
          </a:p>
        </p:txBody>
      </p:sp>
      <p:sp>
        <p:nvSpPr>
          <p:cNvPr id="5" name="Slide Number Placeholder 4">
            <a:extLst>
              <a:ext uri="{FF2B5EF4-FFF2-40B4-BE49-F238E27FC236}">
                <a16:creationId xmlns:a16="http://schemas.microsoft.com/office/drawing/2014/main" id="{DDF756DB-03CE-451A-1464-F1A9E3CDDE9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C22751-5448-AB48-B5E1-06CA8979E36B}" type="slidenum">
              <a:rPr lang="en-FI" smtClean="0"/>
              <a:t>‹#›</a:t>
            </a:fld>
            <a:endParaRPr lang="en-FI"/>
          </a:p>
        </p:txBody>
      </p:sp>
    </p:spTree>
    <p:extLst>
      <p:ext uri="{BB962C8B-B14F-4D97-AF65-F5344CB8AC3E}">
        <p14:creationId xmlns:p14="http://schemas.microsoft.com/office/powerpoint/2010/main" val="59612289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22T11:46:20.980"/>
    </inkml:context>
    <inkml:brush xml:id="br0">
      <inkml:brushProperty name="width" value="0.1" units="cm"/>
      <inkml:brushProperty name="height" value="0.1" units="cm"/>
      <inkml:brushProperty name="color" value="#E71224"/>
    </inkml:brush>
  </inkml:definitions>
  <inkml:trace contextRef="#ctx0" brushRef="#br0">31485 2092 16383 0 0,'13'11'0'0'0,"20"18"0"0"0,39 38 0 0 0,62 56 0 0 0,105 102 0 0 0,135 124 0 0 0,135 124 0 0 0,95 84 0 0 0,34 29 0 0 0,-9-9 0 0 0,-35-33 0 0 0,-34-27 0 0 0,-18-10 0 0 0,26 29 0 0 0,-10-3 0 0 0,-7-9 0 0 0,-20-27 0 0 0,-11-23 0 0 0,17-8 0 0 0,32 4 0 0 0,30 10 0 0 0,33 9 0 0 0,28 10 0 0 0,-6-8 0 0 0,-1-2 0 0 0,13 12 0 0 0,8 10 0 0 0,-9 7 0 0 0,-2 20 0 0 0,-13 16 0 0 0,-12 15 0 0 0,2 20 0 0 0,-18-7 0 0 0,-22-24 0 0 0,-38-41 0 0 0,5-22 0 0 0,-4-34 0 0 0,-20-45 0 0 0,-15-40 0 0 0,-26-42 0 0 0,-41-43 0 0 0,-57-47 0 0 0,-48-32 0 0 0,-48-30 0 0 0,-39-21 0 0 0,-44-20 0 0 0,-24-10 0 0 0,-1 8 0 0 0,15 16 0 0 0,44 48 0 0 0,39 46 0 0 0,19 24 0 0 0,0 0 0 0 0,-27-19 0 0 0,-31-14 0 0 0,-27 1 0 0 0,-27-1 0 0 0,-34-13 0 0 0,-36-33 0 0 0,-33-37 0 0 0,-26-35 0 0 0,-17-22 0 0 0,-11-16 0 0 0,13 23 0 0 0,6 10 0 0 0,-3-6 0 0 0,-2-6 0 0 0,4 2 0 0 0,13 19 0 0 0,12 16 0 0 0,0 1 0 0 0,-11-20 0 0 0,-21-31 0 0 0,-19-30 0 0 0,-17-26 0 0 0,-12-19 0 0 0,-9-13 0 0 0,-5-6-16383 0 0,-2-3 16383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22T11:46:26.762"/>
    </inkml:context>
    <inkml:brush xml:id="br0">
      <inkml:brushProperty name="width" value="0.1" units="cm"/>
      <inkml:brushProperty name="height" value="0.1" units="cm"/>
      <inkml:brushProperty name="color" value="#E71224"/>
    </inkml:brush>
  </inkml:definitions>
  <inkml:trace contextRef="#ctx0" brushRef="#br0">56205 3373 16383 0 0,'-1'0'0'0'0,"-14"14"0"0"0,-44 38 0 0 0,-51 45 0 0 0,-49 49 0 0 0,-46 50 0 0 0,-46 47 0 0 0,-35 32 0 0 0,-23 18 0 0 0,-11 16 0 0 0,0 25 0 0 0,0 30 0 0 0,-3 17 0 0 0,0-5 0 0 0,7-27 0 0 0,18-33 0 0 0,16-19 0 0 0,6 9 0 0 0,-5 21 0 0 0,1-1 0 0 0,-31 12 0 0 0,-53 17 0 0 0,-34 10 0 0 0,-32 23 0 0 0,-31 44 0 0 0,-43 58 0 0 0,-66 61 0 0 0,-66 39 0 0 0,-32 4 0 0 0,-12-14 0 0 0,-1-19 0 0 0,-11-7 0 0 0,6-16 0 0 0,5-19 0 0 0,35-42 0 0 0,41-36 0 0 0,33-20 0 0 0,47-20 0 0 0,35-8 0 0 0,12 4 0 0 0,11-8 0 0 0,31-24 0 0 0,46-30 0 0 0,45-27 0 0 0,35-22 0 0 0,39-30 0 0 0,30-25 0 0 0,25-22 0 0 0,12-12 0 0 0,12-13 0 0 0,-3-8 0 0 0,-11-5 0 0 0,-10 2 0 0 0,-11 7 0 0 0,-7 10 0 0 0,-2 9 0 0 0,-7 9 0 0 0,0 2 0 0 0,9-9 0 0 0,11-10 0 0 0,29-26 0 0 0,39-30 0 0 0,45-36 0 0 0,40-33 0 0 0,31-27 0 0 0,22-19 0 0 0,12-10 0 0 0,2-2 0 0 0,-2 1 0 0 0,1 0 0 0 0,1 0 0 0 0,0-2 0 0 0,1-3 0 0 0,0-1 0 0 0,1-1 0 0 0,-1-1 0 0 0,1-1 0 0 0,0-1-16383 0 0,0 1 16383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9-22T12:12:28.150"/>
    </inkml:context>
    <inkml:brush xml:id="br0">
      <inkml:brushProperty name="width" value="0.1" units="cm"/>
      <inkml:brushProperty name="height" value="0.1" units="cm"/>
      <inkml:brushProperty name="color" value="#E71224"/>
    </inkml:brush>
  </inkml:definitions>
  <inkml:trace contextRef="#ctx0" brushRef="#br0">41717 13889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693E88-7FB1-4A33-9F3C-0E68089114D2}" type="datetimeFigureOut">
              <a:rPr lang="en-GB" smtClean="0"/>
              <a:t>23/09/2025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262DE4-8DD9-46D6-AE02-692410FDB96D}" type="slidenum">
              <a:rPr lang="en-GB" smtClean="0"/>
              <a:t>‹#›</a:t>
            </a:fld>
            <a:endParaRPr lang="en-GB"/>
          </a:p>
        </p:txBody>
      </p:sp>
    </p:spTree>
    <p:extLst>
      <p:ext uri="{BB962C8B-B14F-4D97-AF65-F5344CB8AC3E}">
        <p14:creationId xmlns:p14="http://schemas.microsoft.com/office/powerpoint/2010/main" val="2752878444"/>
      </p:ext>
    </p:extLst>
  </p:cSld>
  <p:clrMap bg1="lt1" tx1="dk1" bg2="lt2" tx2="dk2" accent1="accent1" accent2="accent2" accent3="accent3" accent4="accent4" accent5="accent5" accent6="accent6" hlink="hlink" folHlink="folHlink"/>
  <p:notesStyle>
    <a:lvl1pPr marL="0" algn="l" defTabSz="1219261" rtl="0" eaLnBrk="1" latinLnBrk="0" hangingPunct="1">
      <a:defRPr sz="1600" kern="1200">
        <a:solidFill>
          <a:schemeClr val="tx1"/>
        </a:solidFill>
        <a:latin typeface="+mn-lt"/>
        <a:ea typeface="+mn-ea"/>
        <a:cs typeface="+mn-cs"/>
      </a:defRPr>
    </a:lvl1pPr>
    <a:lvl2pPr marL="609630" algn="l" defTabSz="1219261" rtl="0" eaLnBrk="1" latinLnBrk="0" hangingPunct="1">
      <a:defRPr sz="1600" kern="1200">
        <a:solidFill>
          <a:schemeClr val="tx1"/>
        </a:solidFill>
        <a:latin typeface="+mn-lt"/>
        <a:ea typeface="+mn-ea"/>
        <a:cs typeface="+mn-cs"/>
      </a:defRPr>
    </a:lvl2pPr>
    <a:lvl3pPr marL="1219261" algn="l" defTabSz="1219261" rtl="0" eaLnBrk="1" latinLnBrk="0" hangingPunct="1">
      <a:defRPr sz="1600" kern="1200">
        <a:solidFill>
          <a:schemeClr val="tx1"/>
        </a:solidFill>
        <a:latin typeface="+mn-lt"/>
        <a:ea typeface="+mn-ea"/>
        <a:cs typeface="+mn-cs"/>
      </a:defRPr>
    </a:lvl3pPr>
    <a:lvl4pPr marL="1828891" algn="l" defTabSz="1219261" rtl="0" eaLnBrk="1" latinLnBrk="0" hangingPunct="1">
      <a:defRPr sz="1600" kern="1200">
        <a:solidFill>
          <a:schemeClr val="tx1"/>
        </a:solidFill>
        <a:latin typeface="+mn-lt"/>
        <a:ea typeface="+mn-ea"/>
        <a:cs typeface="+mn-cs"/>
      </a:defRPr>
    </a:lvl4pPr>
    <a:lvl5pPr marL="2438522" algn="l" defTabSz="1219261" rtl="0" eaLnBrk="1" latinLnBrk="0" hangingPunct="1">
      <a:defRPr sz="1600" kern="1200">
        <a:solidFill>
          <a:schemeClr val="tx1"/>
        </a:solidFill>
        <a:latin typeface="+mn-lt"/>
        <a:ea typeface="+mn-ea"/>
        <a:cs typeface="+mn-cs"/>
      </a:defRPr>
    </a:lvl5pPr>
    <a:lvl6pPr marL="3048152" algn="l" defTabSz="1219261" rtl="0" eaLnBrk="1" latinLnBrk="0" hangingPunct="1">
      <a:defRPr sz="1600" kern="1200">
        <a:solidFill>
          <a:schemeClr val="tx1"/>
        </a:solidFill>
        <a:latin typeface="+mn-lt"/>
        <a:ea typeface="+mn-ea"/>
        <a:cs typeface="+mn-cs"/>
      </a:defRPr>
    </a:lvl6pPr>
    <a:lvl7pPr marL="3657783" algn="l" defTabSz="1219261" rtl="0" eaLnBrk="1" latinLnBrk="0" hangingPunct="1">
      <a:defRPr sz="1600" kern="1200">
        <a:solidFill>
          <a:schemeClr val="tx1"/>
        </a:solidFill>
        <a:latin typeface="+mn-lt"/>
        <a:ea typeface="+mn-ea"/>
        <a:cs typeface="+mn-cs"/>
      </a:defRPr>
    </a:lvl7pPr>
    <a:lvl8pPr marL="4267413" algn="l" defTabSz="1219261" rtl="0" eaLnBrk="1" latinLnBrk="0" hangingPunct="1">
      <a:defRPr sz="1600" kern="1200">
        <a:solidFill>
          <a:schemeClr val="tx1"/>
        </a:solidFill>
        <a:latin typeface="+mn-lt"/>
        <a:ea typeface="+mn-ea"/>
        <a:cs typeface="+mn-cs"/>
      </a:defRPr>
    </a:lvl8pPr>
    <a:lvl9pPr marL="4877044" algn="l" defTabSz="1219261"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msa.europa.eu/emswe-mig/OtherFiles/EMSWe%20MIG-v2.0.0.pdf"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eur-lex.europa.eu/legal-content/EN/TXT/HTML/?uri=OJ%3AL_20230279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emsa.europa.eu/emsw/emswe-documents/item/5513-emswe-message-implementation-guide-mig.html?utm_source=chatgpt.com"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eur-lex.europa.eu/eli/reg_impl/2023/2790/oj/eng?utm_source=chatgpt.com" TargetMode="External"/><Relationship Id="rId4" Type="http://schemas.openxmlformats.org/officeDocument/2006/relationships/hyperlink" Target="https://emsa.europa.eu/emswe-mig/?utm_source=chatgpt.co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fi-FI"/>
              <a:t>Niina laittaa tallennuksen päälle</a:t>
            </a:r>
          </a:p>
        </p:txBody>
      </p:sp>
      <p:sp>
        <p:nvSpPr>
          <p:cNvPr id="4" name="Slide Number Placeholder 3"/>
          <p:cNvSpPr>
            <a:spLocks noGrp="1"/>
          </p:cNvSpPr>
          <p:nvPr>
            <p:ph type="sldNum" sz="quarter" idx="5"/>
          </p:nvPr>
        </p:nvSpPr>
        <p:spPr/>
        <p:txBody>
          <a:bodyPr/>
          <a:lstStyle/>
          <a:p>
            <a:fld id="{D6262DE4-8DD9-46D6-AE02-692410FDB96D}" type="slidenum">
              <a:rPr lang="en-GB" smtClean="0"/>
              <a:t>1</a:t>
            </a:fld>
            <a:endParaRPr lang="en-GB"/>
          </a:p>
        </p:txBody>
      </p:sp>
    </p:spTree>
    <p:extLst>
      <p:ext uri="{BB962C8B-B14F-4D97-AF65-F5344CB8AC3E}">
        <p14:creationId xmlns:p14="http://schemas.microsoft.com/office/powerpoint/2010/main" val="3473922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53E5C-C153-80E5-B19F-1ED77FB4C9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E2E28F-8E78-76C0-76F2-C5D8E3584A0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A9FE2E7-6E8B-2517-577B-5EF9CB5E96B8}"/>
              </a:ext>
            </a:extLst>
          </p:cNvPr>
          <p:cNvSpPr>
            <a:spLocks noGrp="1"/>
          </p:cNvSpPr>
          <p:nvPr>
            <p:ph type="body" idx="1"/>
          </p:nvPr>
        </p:nvSpPr>
        <p:spPr/>
        <p:txBody>
          <a:bodyPr/>
          <a:lstStyle/>
          <a:p>
            <a:r>
              <a:rPr lang="en-US"/>
              <a:t>2 min - Miikka</a:t>
            </a:r>
          </a:p>
        </p:txBody>
      </p:sp>
      <p:sp>
        <p:nvSpPr>
          <p:cNvPr id="4" name="Slide Number Placeholder 3">
            <a:extLst>
              <a:ext uri="{FF2B5EF4-FFF2-40B4-BE49-F238E27FC236}">
                <a16:creationId xmlns:a16="http://schemas.microsoft.com/office/drawing/2014/main" id="{A01CCFD7-5700-DEB2-79AA-75BF5F596E11}"/>
              </a:ext>
            </a:extLst>
          </p:cNvPr>
          <p:cNvSpPr>
            <a:spLocks noGrp="1"/>
          </p:cNvSpPr>
          <p:nvPr>
            <p:ph type="sldNum" sz="quarter" idx="5"/>
          </p:nvPr>
        </p:nvSpPr>
        <p:spPr/>
        <p:txBody>
          <a:bodyPr/>
          <a:lstStyle/>
          <a:p>
            <a:fld id="{D6262DE4-8DD9-46D6-AE02-692410FDB96D}" type="slidenum">
              <a:rPr lang="en-GB" smtClean="0"/>
              <a:t>10</a:t>
            </a:fld>
            <a:endParaRPr lang="en-GB"/>
          </a:p>
        </p:txBody>
      </p:sp>
    </p:spTree>
    <p:extLst>
      <p:ext uri="{BB962C8B-B14F-4D97-AF65-F5344CB8AC3E}">
        <p14:creationId xmlns:p14="http://schemas.microsoft.com/office/powerpoint/2010/main" val="2143109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F4DDE-D905-3F2E-DE2E-E969B966B4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045C62-69A5-35EE-B970-6A46FDBEB03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3DB244E-1CC2-983E-C080-04CAE518C8EA}"/>
              </a:ext>
            </a:extLst>
          </p:cNvPr>
          <p:cNvSpPr>
            <a:spLocks noGrp="1"/>
          </p:cNvSpPr>
          <p:nvPr>
            <p:ph type="body" idx="1"/>
          </p:nvPr>
        </p:nvSpPr>
        <p:spPr/>
        <p:txBody>
          <a:bodyPr/>
          <a:lstStyle/>
          <a:p>
            <a:pPr>
              <a:defRPr/>
            </a:pPr>
            <a:r>
              <a:rPr lang="en-US"/>
              <a:t>Kari S. </a:t>
            </a:r>
            <a:br>
              <a:rPr lang="en-US">
                <a:ea typeface="Calibri"/>
                <a:cs typeface="+mn-lt"/>
              </a:rPr>
            </a:br>
            <a:br>
              <a:rPr lang="en-US">
                <a:ea typeface="Calibri"/>
                <a:cs typeface="+mn-lt"/>
              </a:rPr>
            </a:br>
            <a:r>
              <a:rPr lang="en-US" b="1" err="1"/>
              <a:t>Tässä</a:t>
            </a:r>
            <a:r>
              <a:rPr lang="en-US" b="1"/>
              <a:t> </a:t>
            </a:r>
            <a:r>
              <a:rPr lang="en-US" b="1" err="1"/>
              <a:t>lyhyesti</a:t>
            </a:r>
            <a:r>
              <a:rPr lang="en-US" b="1"/>
              <a:t>, </a:t>
            </a:r>
            <a:r>
              <a:rPr lang="en-US" b="1" err="1"/>
              <a:t>mitä</a:t>
            </a:r>
            <a:r>
              <a:rPr lang="en-US" b="1"/>
              <a:t> </a:t>
            </a:r>
            <a:r>
              <a:rPr lang="en-US" b="1" err="1"/>
              <a:t>MIGin</a:t>
            </a:r>
            <a:r>
              <a:rPr lang="en-US" b="1"/>
              <a:t> </a:t>
            </a:r>
            <a:r>
              <a:rPr lang="en-US" b="1" err="1"/>
              <a:t>harmonisointi</a:t>
            </a:r>
            <a:r>
              <a:rPr lang="en-US" b="1"/>
              <a:t> </a:t>
            </a:r>
            <a:r>
              <a:rPr lang="en-US" b="1" err="1"/>
              <a:t>tarkoittaa</a:t>
            </a:r>
            <a:r>
              <a:rPr lang="en-US" b="1"/>
              <a:t> ja </a:t>
            </a:r>
            <a:r>
              <a:rPr lang="en-US" b="1" err="1"/>
              <a:t>miten</a:t>
            </a:r>
            <a:r>
              <a:rPr lang="en-US" b="1"/>
              <a:t> </a:t>
            </a:r>
            <a:r>
              <a:rPr lang="en-US" b="1" err="1"/>
              <a:t>Suomen</a:t>
            </a:r>
            <a:r>
              <a:rPr lang="en-US" b="1"/>
              <a:t> MNSW </a:t>
            </a:r>
            <a:r>
              <a:rPr lang="en-US" b="1" err="1"/>
              <a:t>profiloituu</a:t>
            </a:r>
            <a:r>
              <a:rPr lang="en-US" b="1"/>
              <a:t> </a:t>
            </a:r>
            <a:r>
              <a:rPr lang="en-US" b="1" err="1"/>
              <a:t>sen</a:t>
            </a:r>
            <a:r>
              <a:rPr lang="en-US" b="1"/>
              <a:t> </a:t>
            </a:r>
            <a:r>
              <a:rPr lang="en-US" b="1" err="1"/>
              <a:t>päälle</a:t>
            </a:r>
            <a:r>
              <a:rPr lang="en-US" b="1"/>
              <a:t>.</a:t>
            </a:r>
            <a:endParaRPr lang="en-US">
              <a:ea typeface="Calibri"/>
              <a:cs typeface="Calibri"/>
            </a:endParaRPr>
          </a:p>
          <a:p>
            <a:pPr>
              <a:defRPr/>
            </a:pPr>
            <a:r>
              <a:rPr lang="en-US" b="1"/>
              <a:t>1) </a:t>
            </a:r>
            <a:r>
              <a:rPr lang="en-US" b="1" err="1"/>
              <a:t>Harmonisointi</a:t>
            </a:r>
            <a:br>
              <a:rPr lang="en-US" b="1">
                <a:cs typeface="+mn-lt"/>
              </a:rPr>
            </a:br>
            <a:r>
              <a:rPr lang="en-US" b="1"/>
              <a:t>“MIG </a:t>
            </a:r>
            <a:r>
              <a:rPr lang="en-US" b="1" err="1"/>
              <a:t>määrittelee</a:t>
            </a:r>
            <a:r>
              <a:rPr lang="en-US" b="1"/>
              <a:t> </a:t>
            </a:r>
            <a:r>
              <a:rPr lang="en-US" b="1" err="1"/>
              <a:t>muodollisuudet</a:t>
            </a:r>
            <a:r>
              <a:rPr lang="en-US" b="1"/>
              <a:t> </a:t>
            </a:r>
            <a:r>
              <a:rPr lang="en-US" b="1" err="1"/>
              <a:t>samoiksi</a:t>
            </a:r>
            <a:r>
              <a:rPr lang="en-US" b="1"/>
              <a:t> </a:t>
            </a:r>
            <a:r>
              <a:rPr lang="en-US" b="1" err="1"/>
              <a:t>tietoelementeiksi</a:t>
            </a:r>
            <a:r>
              <a:rPr lang="en-US" b="1"/>
              <a:t> (DE-xxx), </a:t>
            </a:r>
            <a:r>
              <a:rPr lang="en-US" b="1" err="1"/>
              <a:t>samoilla</a:t>
            </a:r>
            <a:r>
              <a:rPr lang="en-US" b="1"/>
              <a:t> </a:t>
            </a:r>
            <a:r>
              <a:rPr lang="en-US" b="1" err="1"/>
              <a:t>merkityksillä</a:t>
            </a:r>
            <a:r>
              <a:rPr lang="en-US" b="1"/>
              <a:t>, </a:t>
            </a:r>
            <a:r>
              <a:rPr lang="en-US" b="1" err="1"/>
              <a:t>formaateilla</a:t>
            </a:r>
            <a:r>
              <a:rPr lang="en-US" b="1"/>
              <a:t> ja </a:t>
            </a:r>
            <a:r>
              <a:rPr lang="en-US" b="1" err="1"/>
              <a:t>koodeilla</a:t>
            </a:r>
            <a:r>
              <a:rPr lang="en-US" b="1"/>
              <a:t> </a:t>
            </a:r>
            <a:r>
              <a:rPr lang="en-US" b="1" err="1"/>
              <a:t>EU:ssa</a:t>
            </a:r>
            <a:r>
              <a:rPr lang="en-US" b="1"/>
              <a:t>.”</a:t>
            </a:r>
            <a:endParaRPr lang="en-US"/>
          </a:p>
          <a:p>
            <a:pPr>
              <a:defRPr/>
            </a:pPr>
            <a:r>
              <a:rPr lang="en-US" b="1"/>
              <a:t>2) </a:t>
            </a:r>
            <a:r>
              <a:rPr lang="en-US" b="1" err="1"/>
              <a:t>Suomen</a:t>
            </a:r>
            <a:r>
              <a:rPr lang="en-US" b="1"/>
              <a:t> </a:t>
            </a:r>
            <a:r>
              <a:rPr lang="en-US" b="1" err="1"/>
              <a:t>profiili</a:t>
            </a:r>
            <a:br>
              <a:rPr lang="en-US" b="1">
                <a:cs typeface="+mn-lt"/>
              </a:rPr>
            </a:br>
            <a:r>
              <a:rPr lang="en-US" b="1"/>
              <a:t>“Suomi </a:t>
            </a:r>
            <a:r>
              <a:rPr lang="en-US" b="1" err="1"/>
              <a:t>käyttää</a:t>
            </a:r>
            <a:r>
              <a:rPr lang="en-US" b="1"/>
              <a:t> </a:t>
            </a:r>
            <a:r>
              <a:rPr lang="en-US" b="1" err="1"/>
              <a:t>MIGiä</a:t>
            </a:r>
            <a:r>
              <a:rPr lang="en-US" b="1"/>
              <a:t> </a:t>
            </a:r>
            <a:r>
              <a:rPr lang="en-US" b="1" err="1"/>
              <a:t>profiilina</a:t>
            </a:r>
            <a:r>
              <a:rPr lang="en-US" b="1"/>
              <a:t>: </a:t>
            </a:r>
            <a:r>
              <a:rPr lang="en-US" b="1" err="1"/>
              <a:t>kaikkea</a:t>
            </a:r>
            <a:r>
              <a:rPr lang="en-US" b="1"/>
              <a:t> </a:t>
            </a:r>
            <a:r>
              <a:rPr lang="en-US" b="1" err="1"/>
              <a:t>ei</a:t>
            </a:r>
            <a:r>
              <a:rPr lang="en-US" b="1"/>
              <a:t> </a:t>
            </a:r>
            <a:r>
              <a:rPr lang="en-US" b="1" err="1"/>
              <a:t>vaadita</a:t>
            </a:r>
            <a:r>
              <a:rPr lang="en-US" b="1"/>
              <a:t>, ja </a:t>
            </a:r>
            <a:r>
              <a:rPr lang="en-US" b="1" err="1"/>
              <a:t>osa</a:t>
            </a:r>
            <a:r>
              <a:rPr lang="en-US" b="1"/>
              <a:t> EU-</a:t>
            </a:r>
            <a:r>
              <a:rPr lang="en-US" b="1" err="1"/>
              <a:t>tasolla</a:t>
            </a:r>
            <a:r>
              <a:rPr lang="en-US" b="1"/>
              <a:t> </a:t>
            </a:r>
            <a:r>
              <a:rPr lang="en-US" b="1" err="1"/>
              <a:t>valinnaisista</a:t>
            </a:r>
            <a:r>
              <a:rPr lang="en-US" b="1"/>
              <a:t> </a:t>
            </a:r>
            <a:r>
              <a:rPr lang="en-US" b="1" err="1"/>
              <a:t>voi</a:t>
            </a:r>
            <a:r>
              <a:rPr lang="en-US" b="1"/>
              <a:t> olla </a:t>
            </a:r>
            <a:r>
              <a:rPr lang="en-US" b="1" err="1"/>
              <a:t>FI:ssä</a:t>
            </a:r>
            <a:r>
              <a:rPr lang="en-US" b="1"/>
              <a:t> </a:t>
            </a:r>
            <a:r>
              <a:rPr lang="en-US" b="1" err="1"/>
              <a:t>pakollisia</a:t>
            </a:r>
            <a:r>
              <a:rPr lang="en-US" b="1"/>
              <a:t>—</a:t>
            </a:r>
            <a:r>
              <a:rPr lang="en-US" b="1" err="1"/>
              <a:t>tarkistetaan</a:t>
            </a:r>
            <a:r>
              <a:rPr lang="en-US" b="1"/>
              <a:t> MIG-</a:t>
            </a:r>
            <a:r>
              <a:rPr lang="en-US" b="1" err="1"/>
              <a:t>taulujen</a:t>
            </a:r>
            <a:r>
              <a:rPr lang="en-US" b="1"/>
              <a:t> </a:t>
            </a:r>
            <a:r>
              <a:rPr lang="en-US" b="1" err="1"/>
              <a:t>sarakkeesta</a:t>
            </a:r>
            <a:r>
              <a:rPr lang="en-US" b="1"/>
              <a:t> </a:t>
            </a:r>
            <a:r>
              <a:rPr lang="en-US" i="1"/>
              <a:t>MS specific req</a:t>
            </a:r>
            <a:r>
              <a:rPr lang="en-US"/>
              <a:t> (FI).”</a:t>
            </a:r>
            <a:endParaRPr lang="en-US">
              <a:ea typeface="Calibri"/>
              <a:cs typeface="Calibri"/>
            </a:endParaRPr>
          </a:p>
          <a:p>
            <a:pPr>
              <a:defRPr/>
            </a:pPr>
            <a:r>
              <a:rPr lang="en-US" b="1"/>
              <a:t>3) </a:t>
            </a:r>
            <a:r>
              <a:rPr lang="en-US" b="1" err="1"/>
              <a:t>Miksi</a:t>
            </a:r>
            <a:r>
              <a:rPr lang="en-US" b="1"/>
              <a:t> </a:t>
            </a:r>
            <a:r>
              <a:rPr lang="en-US" b="1" err="1"/>
              <a:t>eroja</a:t>
            </a:r>
            <a:r>
              <a:rPr lang="en-US" b="1"/>
              <a:t> on</a:t>
            </a:r>
            <a:br>
              <a:rPr lang="en-US" b="1">
                <a:cs typeface="+mn-lt"/>
              </a:rPr>
            </a:br>
            <a:r>
              <a:rPr lang="en-US" b="1"/>
              <a:t>“</a:t>
            </a:r>
            <a:r>
              <a:rPr lang="en-US" b="1" err="1"/>
              <a:t>EMSWe-tietojoukko</a:t>
            </a:r>
            <a:r>
              <a:rPr lang="en-US" b="1"/>
              <a:t> </a:t>
            </a:r>
            <a:r>
              <a:rPr lang="en-US" b="1" err="1"/>
              <a:t>kattaa</a:t>
            </a:r>
            <a:r>
              <a:rPr lang="en-US" b="1"/>
              <a:t> </a:t>
            </a:r>
            <a:r>
              <a:rPr lang="en-US" b="1" err="1"/>
              <a:t>sekä</a:t>
            </a:r>
            <a:r>
              <a:rPr lang="en-US" b="1"/>
              <a:t> EU/</a:t>
            </a:r>
            <a:r>
              <a:rPr lang="en-US" b="1" err="1"/>
              <a:t>kansainväliset</a:t>
            </a:r>
            <a:r>
              <a:rPr lang="en-US" b="1"/>
              <a:t> </a:t>
            </a:r>
            <a:r>
              <a:rPr lang="en-US" b="1" err="1"/>
              <a:t>että</a:t>
            </a:r>
            <a:r>
              <a:rPr lang="en-US" b="1"/>
              <a:t> </a:t>
            </a:r>
            <a:r>
              <a:rPr lang="en-US" b="1" err="1"/>
              <a:t>jäsenvaltioiden</a:t>
            </a:r>
            <a:r>
              <a:rPr lang="en-US" b="1"/>
              <a:t> </a:t>
            </a:r>
            <a:r>
              <a:rPr lang="en-US" b="1" err="1"/>
              <a:t>lainsäädännöstä</a:t>
            </a:r>
            <a:r>
              <a:rPr lang="en-US" b="1"/>
              <a:t> </a:t>
            </a:r>
            <a:r>
              <a:rPr lang="en-US" b="1" err="1"/>
              <a:t>johtuvat</a:t>
            </a:r>
            <a:r>
              <a:rPr lang="en-US" b="1"/>
              <a:t> </a:t>
            </a:r>
            <a:r>
              <a:rPr lang="en-US" b="1" err="1"/>
              <a:t>tiedot</a:t>
            </a:r>
            <a:r>
              <a:rPr lang="en-US" b="1"/>
              <a:t>, </a:t>
            </a:r>
            <a:r>
              <a:rPr lang="en-US" b="1" err="1"/>
              <a:t>joten</a:t>
            </a:r>
            <a:r>
              <a:rPr lang="en-US" b="1"/>
              <a:t> </a:t>
            </a:r>
            <a:r>
              <a:rPr lang="en-US" b="1" err="1"/>
              <a:t>kansallisia</a:t>
            </a:r>
            <a:r>
              <a:rPr lang="en-US" b="1"/>
              <a:t> </a:t>
            </a:r>
            <a:r>
              <a:rPr lang="en-US" b="1" err="1"/>
              <a:t>eroja</a:t>
            </a:r>
            <a:r>
              <a:rPr lang="en-US" b="1"/>
              <a:t> on </a:t>
            </a:r>
            <a:r>
              <a:rPr lang="en-US" b="1" err="1"/>
              <a:t>tarkoituksella</a:t>
            </a:r>
            <a:r>
              <a:rPr lang="en-US" b="1"/>
              <a:t>.”</a:t>
            </a:r>
            <a:endParaRPr lang="en-US"/>
          </a:p>
          <a:p>
            <a:pPr>
              <a:defRPr/>
            </a:pPr>
            <a:r>
              <a:rPr lang="en-US" b="1"/>
              <a:t>4) </a:t>
            </a:r>
            <a:r>
              <a:rPr lang="en-US" b="1" err="1"/>
              <a:t>Noudatamme</a:t>
            </a:r>
            <a:r>
              <a:rPr lang="en-US" b="1"/>
              <a:t> MIG-</a:t>
            </a:r>
            <a:r>
              <a:rPr lang="en-US" b="1" err="1"/>
              <a:t>sääntöjä</a:t>
            </a:r>
            <a:r>
              <a:rPr lang="en-US" b="1"/>
              <a:t> (</a:t>
            </a:r>
            <a:r>
              <a:rPr lang="en-US" b="1" err="1"/>
              <a:t>esim</a:t>
            </a:r>
            <a:r>
              <a:rPr lang="en-US" b="1"/>
              <a:t>. </a:t>
            </a:r>
            <a:r>
              <a:rPr lang="en-US" b="1" err="1"/>
              <a:t>tuntematon</a:t>
            </a:r>
            <a:r>
              <a:rPr lang="en-US" b="1"/>
              <a:t> </a:t>
            </a:r>
            <a:r>
              <a:rPr lang="en-US" b="1" err="1"/>
              <a:t>arvo</a:t>
            </a:r>
            <a:r>
              <a:rPr lang="en-US" b="1"/>
              <a:t>).</a:t>
            </a:r>
            <a:br>
              <a:rPr lang="en-US" b="1">
                <a:cs typeface="+mn-lt"/>
              </a:rPr>
            </a:br>
            <a:r>
              <a:rPr lang="en-US" b="1"/>
              <a:t>“</a:t>
            </a:r>
            <a:r>
              <a:rPr lang="en-US" b="1" err="1"/>
              <a:t>Suomen</a:t>
            </a:r>
            <a:r>
              <a:rPr lang="en-US" b="1"/>
              <a:t> MNSW </a:t>
            </a:r>
            <a:r>
              <a:rPr lang="en-US" b="1" err="1"/>
              <a:t>noudattaa</a:t>
            </a:r>
            <a:r>
              <a:rPr lang="en-US" b="1"/>
              <a:t> </a:t>
            </a:r>
            <a:r>
              <a:rPr lang="en-US" b="1" err="1"/>
              <a:t>MIGin</a:t>
            </a:r>
            <a:r>
              <a:rPr lang="en-US" b="1"/>
              <a:t> </a:t>
            </a:r>
            <a:r>
              <a:rPr lang="en-US" b="1" err="1"/>
              <a:t>perussääntöjä</a:t>
            </a:r>
            <a:r>
              <a:rPr lang="en-US" b="1"/>
              <a:t>—</a:t>
            </a:r>
            <a:r>
              <a:rPr lang="en-US" b="1" err="1"/>
              <a:t>esim</a:t>
            </a:r>
            <a:r>
              <a:rPr lang="en-US" b="1"/>
              <a:t>. </a:t>
            </a:r>
            <a:r>
              <a:rPr lang="en-US" b="1" err="1"/>
              <a:t>jos</a:t>
            </a:r>
            <a:r>
              <a:rPr lang="en-US" b="1"/>
              <a:t> </a:t>
            </a:r>
            <a:r>
              <a:rPr lang="en-US" b="1" err="1"/>
              <a:t>valinnaisen</a:t>
            </a:r>
            <a:r>
              <a:rPr lang="en-US" b="1"/>
              <a:t> </a:t>
            </a:r>
            <a:r>
              <a:rPr lang="en-US" b="1" err="1"/>
              <a:t>kentän</a:t>
            </a:r>
            <a:r>
              <a:rPr lang="en-US" b="1"/>
              <a:t> </a:t>
            </a:r>
            <a:r>
              <a:rPr lang="en-US" b="1" err="1"/>
              <a:t>arvo</a:t>
            </a:r>
            <a:r>
              <a:rPr lang="en-US" b="1"/>
              <a:t> on </a:t>
            </a:r>
            <a:r>
              <a:rPr lang="en-US" b="1" err="1"/>
              <a:t>tuntematon</a:t>
            </a:r>
            <a:r>
              <a:rPr lang="en-US" b="1"/>
              <a:t>, </a:t>
            </a:r>
            <a:r>
              <a:rPr lang="en-US" b="1" err="1"/>
              <a:t>elementti</a:t>
            </a:r>
            <a:r>
              <a:rPr lang="en-US" b="1"/>
              <a:t> </a:t>
            </a:r>
            <a:r>
              <a:rPr lang="en-US" b="1" err="1"/>
              <a:t>jätetään</a:t>
            </a:r>
            <a:r>
              <a:rPr lang="en-US" b="1"/>
              <a:t> pois (</a:t>
            </a:r>
            <a:r>
              <a:rPr lang="en-US" b="1" err="1"/>
              <a:t>ei</a:t>
            </a:r>
            <a:r>
              <a:rPr lang="en-US" b="1"/>
              <a:t> </a:t>
            </a:r>
            <a:r>
              <a:rPr lang="en-US" b="1" err="1"/>
              <a:t>tyhjää</a:t>
            </a:r>
            <a:r>
              <a:rPr lang="en-US" b="1"/>
              <a:t> </a:t>
            </a:r>
            <a:r>
              <a:rPr lang="en-US" b="1" err="1"/>
              <a:t>merkkijonoa</a:t>
            </a:r>
            <a:r>
              <a:rPr lang="en-US" b="1"/>
              <a:t>/0/NULL).”</a:t>
            </a:r>
            <a:endParaRPr lang="en-US"/>
          </a:p>
          <a:p>
            <a:pPr>
              <a:defRPr/>
            </a:pPr>
            <a:r>
              <a:rPr lang="en-US" b="1"/>
              <a:t>5) RIM-</a:t>
            </a:r>
            <a:r>
              <a:rPr lang="en-US" b="1" err="1"/>
              <a:t>periaate</a:t>
            </a:r>
            <a:r>
              <a:rPr lang="en-US" b="1"/>
              <a:t>, </a:t>
            </a:r>
            <a:r>
              <a:rPr lang="en-US" b="1" err="1"/>
              <a:t>yksi</a:t>
            </a:r>
            <a:r>
              <a:rPr lang="en-US" b="1"/>
              <a:t> </a:t>
            </a:r>
            <a:r>
              <a:rPr lang="en-US" b="1" err="1"/>
              <a:t>virke</a:t>
            </a:r>
            <a:r>
              <a:rPr lang="en-US" b="1"/>
              <a:t>.</a:t>
            </a:r>
            <a:br>
              <a:rPr lang="en-US" b="1">
                <a:cs typeface="+mn-lt"/>
              </a:rPr>
            </a:br>
            <a:r>
              <a:rPr lang="en-US" b="1"/>
              <a:t>“RIM </a:t>
            </a:r>
            <a:r>
              <a:rPr lang="en-US" b="1" err="1"/>
              <a:t>validoi</a:t>
            </a:r>
            <a:r>
              <a:rPr lang="en-US" b="1"/>
              <a:t> ja </a:t>
            </a:r>
            <a:r>
              <a:rPr lang="en-US" b="1" err="1"/>
              <a:t>välittää</a:t>
            </a:r>
            <a:r>
              <a:rPr lang="en-US" b="1"/>
              <a:t> </a:t>
            </a:r>
            <a:r>
              <a:rPr lang="en-US" b="1" err="1"/>
              <a:t>viestit</a:t>
            </a:r>
            <a:r>
              <a:rPr lang="en-US" b="1"/>
              <a:t> </a:t>
            </a:r>
            <a:r>
              <a:rPr lang="en-US" b="1" err="1"/>
              <a:t>sisällöltään</a:t>
            </a:r>
            <a:r>
              <a:rPr lang="en-US" b="1"/>
              <a:t> </a:t>
            </a:r>
            <a:r>
              <a:rPr lang="en-US" b="1" err="1"/>
              <a:t>muuttumattomina</a:t>
            </a:r>
            <a:r>
              <a:rPr lang="en-US" b="1"/>
              <a:t> </a:t>
            </a:r>
            <a:r>
              <a:rPr lang="en-US" b="1" err="1"/>
              <a:t>MNSW:lle</a:t>
            </a:r>
            <a:r>
              <a:rPr lang="en-US" b="1"/>
              <a:t>—</a:t>
            </a:r>
            <a:r>
              <a:rPr lang="en-US" b="1" err="1"/>
              <a:t>siksi</a:t>
            </a:r>
            <a:r>
              <a:rPr lang="en-US" b="1"/>
              <a:t> </a:t>
            </a:r>
            <a:r>
              <a:rPr lang="en-US" b="1" err="1"/>
              <a:t>kannattaa</a:t>
            </a:r>
            <a:r>
              <a:rPr lang="en-US" b="1"/>
              <a:t> testata MIG-</a:t>
            </a:r>
            <a:r>
              <a:rPr lang="en-US" b="1" err="1"/>
              <a:t>validoinnit</a:t>
            </a:r>
            <a:r>
              <a:rPr lang="en-US" b="1"/>
              <a:t> </a:t>
            </a:r>
            <a:r>
              <a:rPr lang="en-US" b="1" err="1"/>
              <a:t>aikaisin</a:t>
            </a:r>
            <a:r>
              <a:rPr lang="en-US" b="1"/>
              <a:t>. </a:t>
            </a:r>
            <a:r>
              <a:rPr lang="en-US" b="1" err="1"/>
              <a:t>Virheelliset</a:t>
            </a:r>
            <a:r>
              <a:rPr lang="en-US" b="1"/>
              <a:t> </a:t>
            </a:r>
            <a:r>
              <a:rPr lang="en-US" b="1" err="1"/>
              <a:t>viestit</a:t>
            </a:r>
            <a:r>
              <a:rPr lang="en-US" b="1"/>
              <a:t> </a:t>
            </a:r>
            <a:r>
              <a:rPr lang="en-US" b="1" err="1"/>
              <a:t>hylätään</a:t>
            </a:r>
            <a:r>
              <a:rPr lang="en-US" b="1"/>
              <a:t>.”</a:t>
            </a:r>
            <a:endParaRPr lang="en-US"/>
          </a:p>
          <a:p>
            <a:pPr>
              <a:defRPr/>
            </a:pPr>
            <a:r>
              <a:rPr lang="en-US" b="1"/>
              <a:t>6) </a:t>
            </a:r>
            <a:r>
              <a:rPr lang="en-US" b="1" err="1"/>
              <a:t>Koodilistat</a:t>
            </a:r>
            <a:r>
              <a:rPr lang="en-US" b="1"/>
              <a:t> &amp; </a:t>
            </a:r>
            <a:r>
              <a:rPr lang="en-US" b="1" err="1"/>
              <a:t>yhteiset</a:t>
            </a:r>
            <a:r>
              <a:rPr lang="en-US" b="1"/>
              <a:t> </a:t>
            </a:r>
            <a:r>
              <a:rPr lang="en-US" b="1" err="1"/>
              <a:t>tarkistukset</a:t>
            </a:r>
            <a:r>
              <a:rPr lang="en-US" b="1"/>
              <a:t>, </a:t>
            </a:r>
            <a:r>
              <a:rPr lang="en-US" b="1" err="1"/>
              <a:t>yksi</a:t>
            </a:r>
            <a:r>
              <a:rPr lang="en-US" b="1"/>
              <a:t> </a:t>
            </a:r>
            <a:r>
              <a:rPr lang="en-US" b="1" err="1"/>
              <a:t>virke</a:t>
            </a:r>
            <a:r>
              <a:rPr lang="en-US" b="1"/>
              <a:t>.</a:t>
            </a:r>
            <a:br>
              <a:rPr lang="en-US" b="1">
                <a:cs typeface="+mn-lt"/>
              </a:rPr>
            </a:br>
            <a:r>
              <a:rPr lang="en-US" b="1"/>
              <a:t>“</a:t>
            </a:r>
            <a:r>
              <a:rPr lang="en-US" b="1" err="1"/>
              <a:t>Käytämme</a:t>
            </a:r>
            <a:r>
              <a:rPr lang="en-US" b="1"/>
              <a:t> </a:t>
            </a:r>
            <a:r>
              <a:rPr lang="en-US" b="1" err="1"/>
              <a:t>MIGin</a:t>
            </a:r>
            <a:r>
              <a:rPr lang="en-US" b="1"/>
              <a:t> </a:t>
            </a:r>
            <a:r>
              <a:rPr lang="en-US" b="1" err="1"/>
              <a:t>edellyttämiä</a:t>
            </a:r>
            <a:r>
              <a:rPr lang="en-US" b="1"/>
              <a:t> </a:t>
            </a:r>
            <a:r>
              <a:rPr lang="en-US" b="1" err="1"/>
              <a:t>koodilistoja</a:t>
            </a:r>
            <a:r>
              <a:rPr lang="en-US" b="1"/>
              <a:t> ja </a:t>
            </a:r>
            <a:r>
              <a:rPr lang="en-US" b="1" err="1"/>
              <a:t>yhteisiä</a:t>
            </a:r>
            <a:r>
              <a:rPr lang="en-US" b="1"/>
              <a:t> </a:t>
            </a:r>
            <a:r>
              <a:rPr lang="en-US" b="1" err="1"/>
              <a:t>tietokantoja</a:t>
            </a:r>
            <a:r>
              <a:rPr lang="en-US" b="1"/>
              <a:t> (</a:t>
            </a:r>
            <a:r>
              <a:rPr lang="en-US" b="1" err="1"/>
              <a:t>esim</a:t>
            </a:r>
            <a:r>
              <a:rPr lang="en-US" b="1"/>
              <a:t>. </a:t>
            </a:r>
            <a:r>
              <a:rPr lang="en-US" b="1" err="1"/>
              <a:t>sijainti</a:t>
            </a:r>
            <a:r>
              <a:rPr lang="en-US" b="1"/>
              <a:t>/hazmat), </a:t>
            </a:r>
            <a:r>
              <a:rPr lang="en-US" b="1" err="1"/>
              <a:t>jotta</a:t>
            </a:r>
            <a:r>
              <a:rPr lang="en-US" b="1"/>
              <a:t> </a:t>
            </a:r>
            <a:r>
              <a:rPr lang="en-US" b="1" err="1"/>
              <a:t>tiedot</a:t>
            </a:r>
            <a:r>
              <a:rPr lang="en-US" b="1"/>
              <a:t> </a:t>
            </a:r>
            <a:r>
              <a:rPr lang="en-US" b="1" err="1"/>
              <a:t>pysyvät</a:t>
            </a:r>
            <a:r>
              <a:rPr lang="en-US" b="1"/>
              <a:t> </a:t>
            </a:r>
            <a:r>
              <a:rPr lang="en-US" b="1" err="1"/>
              <a:t>yhdenmukaisina</a:t>
            </a:r>
            <a:r>
              <a:rPr lang="en-US" b="1"/>
              <a:t>.”</a:t>
            </a:r>
            <a:endParaRPr lang="en-US"/>
          </a:p>
          <a:p>
            <a:pPr>
              <a:defRPr/>
            </a:pPr>
            <a:r>
              <a:rPr lang="en-US" b="1" err="1"/>
              <a:t>Siirtymä</a:t>
            </a:r>
            <a:r>
              <a:rPr lang="en-US" b="1"/>
              <a:t> </a:t>
            </a:r>
            <a:r>
              <a:rPr lang="en-US" b="1" err="1"/>
              <a:t>seuraaville</a:t>
            </a:r>
            <a:r>
              <a:rPr lang="en-US" b="1"/>
              <a:t> </a:t>
            </a:r>
            <a:r>
              <a:rPr lang="en-US" b="1" err="1"/>
              <a:t>dioille</a:t>
            </a:r>
            <a:r>
              <a:rPr lang="en-US" b="1"/>
              <a:t>.</a:t>
            </a:r>
            <a:endParaRPr lang="en-US"/>
          </a:p>
          <a:p>
            <a:pPr>
              <a:defRPr/>
            </a:pPr>
            <a:endParaRPr lang="en-US" b="1">
              <a:cs typeface="+mn-lt"/>
            </a:endParaRPr>
          </a:p>
          <a:p>
            <a:pPr>
              <a:defRPr/>
            </a:pPr>
            <a:r>
              <a:rPr lang="en-US" b="1" err="1">
                <a:ea typeface="Calibri"/>
                <a:cs typeface="+mn-lt"/>
              </a:rPr>
              <a:t>Kansallinen</a:t>
            </a:r>
            <a:r>
              <a:rPr lang="en-US" b="1">
                <a:ea typeface="Calibri"/>
                <a:cs typeface="+mn-lt"/>
              </a:rPr>
              <a:t> </a:t>
            </a:r>
            <a:r>
              <a:rPr lang="en-US" b="1" err="1">
                <a:ea typeface="Calibri"/>
                <a:cs typeface="+mn-lt"/>
              </a:rPr>
              <a:t>sanomaopas</a:t>
            </a:r>
            <a:r>
              <a:rPr lang="en-US" b="1">
                <a:ea typeface="Calibri"/>
                <a:cs typeface="+mn-lt"/>
              </a:rPr>
              <a:t> </a:t>
            </a:r>
            <a:r>
              <a:rPr lang="en-US" b="1" err="1">
                <a:ea typeface="Calibri"/>
                <a:cs typeface="+mn-lt"/>
              </a:rPr>
              <a:t>päivittyy</a:t>
            </a:r>
            <a:r>
              <a:rPr lang="en-US" b="1">
                <a:ea typeface="Calibri"/>
                <a:cs typeface="+mn-lt"/>
              </a:rPr>
              <a:t>, </a:t>
            </a:r>
            <a:r>
              <a:rPr lang="en-US" b="1" err="1">
                <a:ea typeface="Calibri"/>
                <a:cs typeface="+mn-lt"/>
              </a:rPr>
              <a:t>aina</a:t>
            </a:r>
            <a:r>
              <a:rPr lang="en-US" b="1">
                <a:ea typeface="Calibri"/>
                <a:cs typeface="+mn-lt"/>
              </a:rPr>
              <a:t> </a:t>
            </a:r>
            <a:r>
              <a:rPr lang="en-US" b="1" err="1">
                <a:ea typeface="Calibri"/>
                <a:cs typeface="+mn-lt"/>
              </a:rPr>
              <a:t>kun</a:t>
            </a:r>
            <a:r>
              <a:rPr lang="en-US" b="1">
                <a:ea typeface="Calibri"/>
                <a:cs typeface="+mn-lt"/>
              </a:rPr>
              <a:t> </a:t>
            </a:r>
            <a:r>
              <a:rPr lang="en-US" b="1" err="1">
                <a:ea typeface="Calibri"/>
                <a:cs typeface="+mn-lt"/>
              </a:rPr>
              <a:t>tulee</a:t>
            </a:r>
            <a:r>
              <a:rPr lang="en-US" b="1">
                <a:ea typeface="Calibri"/>
                <a:cs typeface="+mn-lt"/>
              </a:rPr>
              <a:t> </a:t>
            </a:r>
            <a:r>
              <a:rPr lang="en-US" b="1" err="1">
                <a:ea typeface="Calibri"/>
                <a:cs typeface="+mn-lt"/>
              </a:rPr>
              <a:t>päivitys</a:t>
            </a:r>
            <a:r>
              <a:rPr lang="en-US" b="1">
                <a:ea typeface="Calibri"/>
                <a:cs typeface="+mn-lt"/>
              </a:rPr>
              <a:t> </a:t>
            </a:r>
            <a:r>
              <a:rPr lang="en-US" b="1" err="1">
                <a:ea typeface="Calibri"/>
                <a:cs typeface="+mn-lt"/>
              </a:rPr>
              <a:t>tarpeita</a:t>
            </a:r>
            <a:r>
              <a:rPr lang="en-US" b="1">
                <a:ea typeface="Calibri"/>
                <a:cs typeface="+mn-lt"/>
              </a:rPr>
              <a:t>.</a:t>
            </a:r>
            <a:endParaRPr lang="en-US" b="1">
              <a:cs typeface="+mn-lt"/>
            </a:endParaRPr>
          </a:p>
          <a:p>
            <a:pPr>
              <a:defRPr/>
            </a:pPr>
            <a:br>
              <a:rPr lang="en-US" b="1">
                <a:cs typeface="+mn-lt"/>
              </a:rPr>
            </a:br>
            <a:r>
              <a:rPr lang="en-US" b="1"/>
              <a:t>“</a:t>
            </a:r>
            <a:r>
              <a:rPr lang="en-US" b="1" err="1"/>
              <a:t>Seuraavaksi</a:t>
            </a:r>
            <a:r>
              <a:rPr lang="en-US" b="1"/>
              <a:t> </a:t>
            </a:r>
            <a:r>
              <a:rPr lang="en-US" b="1" err="1"/>
              <a:t>käydään</a:t>
            </a:r>
            <a:r>
              <a:rPr lang="en-US" b="1"/>
              <a:t> </a:t>
            </a:r>
            <a:r>
              <a:rPr lang="en-US" b="1" err="1"/>
              <a:t>läpi</a:t>
            </a:r>
            <a:r>
              <a:rPr lang="en-US" b="1"/>
              <a:t> </a:t>
            </a:r>
            <a:r>
              <a:rPr lang="en-US" b="1" err="1"/>
              <a:t>valitut</a:t>
            </a:r>
            <a:r>
              <a:rPr lang="en-US" b="1"/>
              <a:t> </a:t>
            </a:r>
            <a:r>
              <a:rPr lang="en-US" b="1" err="1"/>
              <a:t>formaliteetit</a:t>
            </a:r>
            <a:r>
              <a:rPr lang="en-US" b="1"/>
              <a:t> ja </a:t>
            </a:r>
            <a:r>
              <a:rPr lang="en-US" b="1" err="1"/>
              <a:t>missä</a:t>
            </a:r>
            <a:r>
              <a:rPr lang="en-US" b="1"/>
              <a:t> FI-</a:t>
            </a:r>
            <a:r>
              <a:rPr lang="en-US" b="1" err="1"/>
              <a:t>profiili</a:t>
            </a:r>
            <a:r>
              <a:rPr lang="en-US" b="1"/>
              <a:t> </a:t>
            </a:r>
            <a:r>
              <a:rPr lang="en-US" b="1" err="1"/>
              <a:t>käytännössä</a:t>
            </a:r>
            <a:r>
              <a:rPr lang="en-US" b="1"/>
              <a:t> </a:t>
            </a:r>
            <a:r>
              <a:rPr lang="en-US" b="1" err="1"/>
              <a:t>poikkeaa</a:t>
            </a:r>
            <a:r>
              <a:rPr lang="en-US" b="1"/>
              <a:t>.”</a:t>
            </a:r>
            <a:endParaRPr lang="en-US">
              <a:ea typeface="Calibri"/>
              <a:cs typeface="Calibri"/>
            </a:endParaRPr>
          </a:p>
          <a:p>
            <a:pPr>
              <a:defRPr/>
            </a:pPr>
            <a:r>
              <a:rPr lang="en-US" b="1"/>
              <a:t>Q&amp;A-</a:t>
            </a:r>
            <a:r>
              <a:rPr lang="en-US" b="1" err="1"/>
              <a:t>muistilista</a:t>
            </a:r>
            <a:r>
              <a:rPr lang="en-US" b="1"/>
              <a:t> (</a:t>
            </a:r>
            <a:r>
              <a:rPr lang="en-US" b="1" err="1"/>
              <a:t>nopeat</a:t>
            </a:r>
            <a:r>
              <a:rPr lang="en-US" b="1"/>
              <a:t> </a:t>
            </a:r>
            <a:r>
              <a:rPr lang="en-US" b="1" err="1"/>
              <a:t>vastaukset</a:t>
            </a:r>
            <a:r>
              <a:rPr lang="en-US" b="1"/>
              <a:t>):</a:t>
            </a:r>
            <a:endParaRPr lang="en-US"/>
          </a:p>
          <a:p>
            <a:pPr marL="285750" indent="-285750">
              <a:buFont typeface="Arial"/>
              <a:buChar char="•"/>
              <a:defRPr/>
            </a:pPr>
            <a:r>
              <a:rPr lang="en-US" i="1"/>
              <a:t>‘</a:t>
            </a:r>
            <a:r>
              <a:rPr lang="en-US" i="1" err="1"/>
              <a:t>Miksi</a:t>
            </a:r>
            <a:r>
              <a:rPr lang="en-US" i="1"/>
              <a:t> </a:t>
            </a:r>
            <a:r>
              <a:rPr lang="en-US" i="1" err="1"/>
              <a:t>kenttä</a:t>
            </a:r>
            <a:r>
              <a:rPr lang="en-US" i="1"/>
              <a:t> X </a:t>
            </a:r>
            <a:r>
              <a:rPr lang="en-US" i="1" err="1"/>
              <a:t>puuttuu</a:t>
            </a:r>
            <a:r>
              <a:rPr lang="en-US" i="1"/>
              <a:t>?’</a:t>
            </a:r>
            <a:r>
              <a:rPr lang="en-US"/>
              <a:t> → </a:t>
            </a:r>
            <a:r>
              <a:rPr lang="en-US" err="1"/>
              <a:t>Tarkista</a:t>
            </a:r>
            <a:r>
              <a:rPr lang="en-US"/>
              <a:t> MIG-</a:t>
            </a:r>
            <a:r>
              <a:rPr lang="en-US" err="1"/>
              <a:t>taulun</a:t>
            </a:r>
            <a:r>
              <a:rPr lang="en-US"/>
              <a:t> </a:t>
            </a:r>
            <a:r>
              <a:rPr lang="en-US" b="1"/>
              <a:t>MS specific req</a:t>
            </a:r>
            <a:r>
              <a:rPr lang="en-US"/>
              <a:t>: FI </a:t>
            </a:r>
            <a:r>
              <a:rPr lang="en-US" err="1"/>
              <a:t>ei</a:t>
            </a:r>
            <a:r>
              <a:rPr lang="en-US"/>
              <a:t> </a:t>
            </a:r>
            <a:r>
              <a:rPr lang="en-US" err="1"/>
              <a:t>välttämättä</a:t>
            </a:r>
            <a:r>
              <a:rPr lang="en-US"/>
              <a:t> </a:t>
            </a:r>
            <a:r>
              <a:rPr lang="en-US" err="1"/>
              <a:t>vaadi</a:t>
            </a:r>
            <a:r>
              <a:rPr lang="en-US"/>
              <a:t> </a:t>
            </a:r>
            <a:r>
              <a:rPr lang="en-US" err="1"/>
              <a:t>sitä</a:t>
            </a:r>
            <a:r>
              <a:rPr lang="en-US"/>
              <a:t>.</a:t>
            </a:r>
            <a:endParaRPr lang="en-US">
              <a:ea typeface="Calibri"/>
              <a:cs typeface="Calibri"/>
            </a:endParaRPr>
          </a:p>
          <a:p>
            <a:pPr marL="285750" indent="-285750">
              <a:buFont typeface="Arial"/>
              <a:buChar char="•"/>
              <a:defRPr/>
            </a:pPr>
            <a:r>
              <a:rPr lang="en-US" i="1"/>
              <a:t>‘</a:t>
            </a:r>
            <a:r>
              <a:rPr lang="en-US" i="1" err="1"/>
              <a:t>Miksi</a:t>
            </a:r>
            <a:r>
              <a:rPr lang="en-US" i="1"/>
              <a:t> </a:t>
            </a:r>
            <a:r>
              <a:rPr lang="en-US" i="1" err="1"/>
              <a:t>tämä</a:t>
            </a:r>
            <a:r>
              <a:rPr lang="en-US" i="1"/>
              <a:t> on </a:t>
            </a:r>
            <a:r>
              <a:rPr lang="en-US" i="1" err="1"/>
              <a:t>pakollinen</a:t>
            </a:r>
            <a:r>
              <a:rPr lang="en-US" i="1"/>
              <a:t>?’</a:t>
            </a:r>
            <a:r>
              <a:rPr lang="en-US"/>
              <a:t> → </a:t>
            </a:r>
            <a:r>
              <a:rPr lang="en-US" err="1"/>
              <a:t>EU:ssa</a:t>
            </a:r>
            <a:r>
              <a:rPr lang="en-US"/>
              <a:t> </a:t>
            </a:r>
            <a:r>
              <a:rPr lang="en-US" err="1"/>
              <a:t>valinnainen</a:t>
            </a:r>
            <a:r>
              <a:rPr lang="en-US"/>
              <a:t> </a:t>
            </a:r>
            <a:r>
              <a:rPr lang="en-US" err="1"/>
              <a:t>voi</a:t>
            </a:r>
            <a:r>
              <a:rPr lang="en-US"/>
              <a:t> olla </a:t>
            </a:r>
            <a:r>
              <a:rPr lang="en-US" err="1"/>
              <a:t>FI:ssä</a:t>
            </a:r>
            <a:r>
              <a:rPr lang="en-US"/>
              <a:t> </a:t>
            </a:r>
            <a:r>
              <a:rPr lang="en-US" err="1"/>
              <a:t>pakollinen</a:t>
            </a:r>
            <a:r>
              <a:rPr lang="en-US"/>
              <a:t> </a:t>
            </a:r>
            <a:r>
              <a:rPr lang="en-US" b="1"/>
              <a:t>MS specific req = FI</a:t>
            </a:r>
            <a:r>
              <a:rPr lang="en-US"/>
              <a:t> </a:t>
            </a:r>
            <a:r>
              <a:rPr lang="en-US" err="1"/>
              <a:t>mukaan</a:t>
            </a:r>
            <a:r>
              <a:rPr lang="en-US"/>
              <a:t>.</a:t>
            </a:r>
            <a:endParaRPr lang="en-US">
              <a:ea typeface="Calibri"/>
              <a:cs typeface="Calibri"/>
            </a:endParaRPr>
          </a:p>
          <a:p>
            <a:pPr marL="285750" indent="-285750">
              <a:buFont typeface="Arial"/>
              <a:buChar char="•"/>
              <a:defRPr/>
            </a:pPr>
            <a:r>
              <a:rPr lang="en-US" i="1"/>
              <a:t>‘</a:t>
            </a:r>
            <a:r>
              <a:rPr lang="en-US" i="1" err="1"/>
              <a:t>Mitä</a:t>
            </a:r>
            <a:r>
              <a:rPr lang="en-US" i="1"/>
              <a:t> teen </a:t>
            </a:r>
            <a:r>
              <a:rPr lang="en-US" i="1" err="1"/>
              <a:t>tuntemattomalla</a:t>
            </a:r>
            <a:r>
              <a:rPr lang="en-US" i="1"/>
              <a:t> </a:t>
            </a:r>
            <a:r>
              <a:rPr lang="en-US" i="1" err="1"/>
              <a:t>arvolla</a:t>
            </a:r>
            <a:r>
              <a:rPr lang="en-US" i="1"/>
              <a:t>?’</a:t>
            </a:r>
            <a:r>
              <a:rPr lang="en-US"/>
              <a:t> → Jos </a:t>
            </a:r>
            <a:r>
              <a:rPr lang="en-US" err="1"/>
              <a:t>kenttä</a:t>
            </a:r>
            <a:r>
              <a:rPr lang="en-US"/>
              <a:t> on </a:t>
            </a:r>
            <a:r>
              <a:rPr lang="en-US" err="1"/>
              <a:t>valinnainen</a:t>
            </a:r>
            <a:r>
              <a:rPr lang="en-US"/>
              <a:t>, </a:t>
            </a:r>
            <a:r>
              <a:rPr lang="en-US" err="1"/>
              <a:t>jätä</a:t>
            </a:r>
            <a:r>
              <a:rPr lang="en-US"/>
              <a:t> </a:t>
            </a:r>
            <a:r>
              <a:rPr lang="en-US" err="1"/>
              <a:t>elementti</a:t>
            </a:r>
            <a:r>
              <a:rPr lang="en-US"/>
              <a:t> </a:t>
            </a:r>
            <a:r>
              <a:rPr lang="en-US" err="1"/>
              <a:t>kokonaan</a:t>
            </a:r>
            <a:r>
              <a:rPr lang="en-US"/>
              <a:t> pois MIG-</a:t>
            </a:r>
            <a:r>
              <a:rPr lang="en-US" err="1"/>
              <a:t>sääntöjen</a:t>
            </a:r>
            <a:r>
              <a:rPr lang="en-US"/>
              <a:t> </a:t>
            </a:r>
            <a:r>
              <a:rPr lang="en-US" err="1"/>
              <a:t>mukaisesti</a:t>
            </a:r>
            <a:r>
              <a:rPr lang="en-US"/>
              <a:t>.</a:t>
            </a:r>
            <a:endParaRPr lang="en-US">
              <a:ea typeface="Calibri"/>
              <a:cs typeface="Calibri"/>
            </a:endParaRPr>
          </a:p>
          <a:p>
            <a:endParaRPr lang="en-US"/>
          </a:p>
        </p:txBody>
      </p:sp>
      <p:sp>
        <p:nvSpPr>
          <p:cNvPr id="4" name="Slide Number Placeholder 3">
            <a:extLst>
              <a:ext uri="{FF2B5EF4-FFF2-40B4-BE49-F238E27FC236}">
                <a16:creationId xmlns:a16="http://schemas.microsoft.com/office/drawing/2014/main" id="{30FAB952-E48E-779C-3B56-400D335E8E67}"/>
              </a:ext>
            </a:extLst>
          </p:cNvPr>
          <p:cNvSpPr>
            <a:spLocks noGrp="1"/>
          </p:cNvSpPr>
          <p:nvPr>
            <p:ph type="sldNum" sz="quarter" idx="5"/>
          </p:nvPr>
        </p:nvSpPr>
        <p:spPr/>
        <p:txBody>
          <a:bodyPr/>
          <a:lstStyle/>
          <a:p>
            <a:fld id="{D6262DE4-8DD9-46D6-AE02-692410FDB96D}" type="slidenum">
              <a:rPr lang="en-GB" smtClean="0"/>
              <a:t>11</a:t>
            </a:fld>
            <a:endParaRPr lang="en-GB"/>
          </a:p>
        </p:txBody>
      </p:sp>
    </p:spTree>
    <p:extLst>
      <p:ext uri="{BB962C8B-B14F-4D97-AF65-F5344CB8AC3E}">
        <p14:creationId xmlns:p14="http://schemas.microsoft.com/office/powerpoint/2010/main" val="1127117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1E0E4-C57B-62D3-6CF0-4F93F70E18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6E845-1AE6-EC9B-7176-FDEBEB70495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C455C83-66FF-D926-B31E-3CBB1CE361C7}"/>
              </a:ext>
            </a:extLst>
          </p:cNvPr>
          <p:cNvSpPr>
            <a:spLocks noGrp="1"/>
          </p:cNvSpPr>
          <p:nvPr>
            <p:ph type="body" idx="1"/>
          </p:nvPr>
        </p:nvSpPr>
        <p:spPr/>
        <p:txBody>
          <a:bodyPr/>
          <a:lstStyle/>
          <a:p>
            <a:pPr>
              <a:defRPr/>
            </a:pPr>
            <a:r>
              <a:rPr lang="en-US"/>
              <a:t>Kari S. </a:t>
            </a:r>
            <a:br>
              <a:rPr lang="en-US">
                <a:ea typeface="Calibri"/>
                <a:cs typeface="+mn-lt"/>
              </a:rPr>
            </a:br>
            <a:br>
              <a:rPr lang="en-US">
                <a:ea typeface="Calibri"/>
                <a:cs typeface="+mn-lt"/>
              </a:rPr>
            </a:br>
            <a:r>
              <a:rPr lang="en-US" b="1" err="1"/>
              <a:t>Tässä</a:t>
            </a:r>
            <a:r>
              <a:rPr lang="en-US" b="1"/>
              <a:t> </a:t>
            </a:r>
            <a:r>
              <a:rPr lang="en-US" b="1" err="1"/>
              <a:t>lyhyesti</a:t>
            </a:r>
            <a:r>
              <a:rPr lang="en-US" b="1"/>
              <a:t>, </a:t>
            </a:r>
            <a:r>
              <a:rPr lang="en-US" b="1" err="1"/>
              <a:t>mitä</a:t>
            </a:r>
            <a:r>
              <a:rPr lang="en-US" b="1"/>
              <a:t> </a:t>
            </a:r>
            <a:r>
              <a:rPr lang="en-US" b="1" err="1"/>
              <a:t>MIGin</a:t>
            </a:r>
            <a:r>
              <a:rPr lang="en-US" b="1"/>
              <a:t> </a:t>
            </a:r>
            <a:r>
              <a:rPr lang="en-US" b="1" err="1"/>
              <a:t>harmonisointi</a:t>
            </a:r>
            <a:r>
              <a:rPr lang="en-US" b="1"/>
              <a:t> </a:t>
            </a:r>
            <a:r>
              <a:rPr lang="en-US" b="1" err="1"/>
              <a:t>tarkoittaa</a:t>
            </a:r>
            <a:r>
              <a:rPr lang="en-US" b="1"/>
              <a:t> ja </a:t>
            </a:r>
            <a:r>
              <a:rPr lang="en-US" b="1" err="1"/>
              <a:t>miten</a:t>
            </a:r>
            <a:r>
              <a:rPr lang="en-US" b="1"/>
              <a:t> </a:t>
            </a:r>
            <a:r>
              <a:rPr lang="en-US" b="1" err="1"/>
              <a:t>Suomen</a:t>
            </a:r>
            <a:r>
              <a:rPr lang="en-US" b="1"/>
              <a:t> MNSW </a:t>
            </a:r>
            <a:r>
              <a:rPr lang="en-US" b="1" err="1"/>
              <a:t>profiloituu</a:t>
            </a:r>
            <a:r>
              <a:rPr lang="en-US" b="1"/>
              <a:t> </a:t>
            </a:r>
            <a:r>
              <a:rPr lang="en-US" b="1" err="1"/>
              <a:t>sen</a:t>
            </a:r>
            <a:r>
              <a:rPr lang="en-US" b="1"/>
              <a:t> </a:t>
            </a:r>
            <a:r>
              <a:rPr lang="en-US" b="1" err="1"/>
              <a:t>päälle</a:t>
            </a:r>
            <a:r>
              <a:rPr lang="en-US" b="1"/>
              <a:t>.</a:t>
            </a:r>
            <a:endParaRPr lang="en-US">
              <a:ea typeface="Calibri"/>
              <a:cs typeface="Calibri"/>
            </a:endParaRPr>
          </a:p>
          <a:p>
            <a:pPr>
              <a:defRPr/>
            </a:pPr>
            <a:r>
              <a:rPr lang="en-US" b="1"/>
              <a:t>1) </a:t>
            </a:r>
            <a:r>
              <a:rPr lang="en-US" b="1" err="1"/>
              <a:t>Harmonisointi</a:t>
            </a:r>
            <a:br>
              <a:rPr lang="en-US" b="1">
                <a:cs typeface="+mn-lt"/>
              </a:rPr>
            </a:br>
            <a:r>
              <a:rPr lang="en-US" b="1"/>
              <a:t>“MIG </a:t>
            </a:r>
            <a:r>
              <a:rPr lang="en-US" b="1" err="1"/>
              <a:t>määrittelee</a:t>
            </a:r>
            <a:r>
              <a:rPr lang="en-US" b="1"/>
              <a:t> </a:t>
            </a:r>
            <a:r>
              <a:rPr lang="en-US" b="1" err="1"/>
              <a:t>muodollisuudet</a:t>
            </a:r>
            <a:r>
              <a:rPr lang="en-US" b="1"/>
              <a:t> </a:t>
            </a:r>
            <a:r>
              <a:rPr lang="en-US" b="1" err="1"/>
              <a:t>samoiksi</a:t>
            </a:r>
            <a:r>
              <a:rPr lang="en-US" b="1"/>
              <a:t> </a:t>
            </a:r>
            <a:r>
              <a:rPr lang="en-US" b="1" err="1"/>
              <a:t>tietoelementeiksi</a:t>
            </a:r>
            <a:r>
              <a:rPr lang="en-US" b="1"/>
              <a:t> (DE-xxx), </a:t>
            </a:r>
            <a:r>
              <a:rPr lang="en-US" b="1" err="1"/>
              <a:t>samoilla</a:t>
            </a:r>
            <a:r>
              <a:rPr lang="en-US" b="1"/>
              <a:t> </a:t>
            </a:r>
            <a:r>
              <a:rPr lang="en-US" b="1" err="1"/>
              <a:t>merkityksillä</a:t>
            </a:r>
            <a:r>
              <a:rPr lang="en-US" b="1"/>
              <a:t>, </a:t>
            </a:r>
            <a:r>
              <a:rPr lang="en-US" b="1" err="1"/>
              <a:t>formaateilla</a:t>
            </a:r>
            <a:r>
              <a:rPr lang="en-US" b="1"/>
              <a:t> ja </a:t>
            </a:r>
            <a:r>
              <a:rPr lang="en-US" b="1" err="1"/>
              <a:t>koodeilla</a:t>
            </a:r>
            <a:r>
              <a:rPr lang="en-US" b="1"/>
              <a:t> </a:t>
            </a:r>
            <a:r>
              <a:rPr lang="en-US" b="1" err="1"/>
              <a:t>EU:ssa</a:t>
            </a:r>
            <a:r>
              <a:rPr lang="en-US" b="1"/>
              <a:t>.”</a:t>
            </a:r>
            <a:endParaRPr lang="en-US"/>
          </a:p>
          <a:p>
            <a:pPr>
              <a:defRPr/>
            </a:pPr>
            <a:r>
              <a:rPr lang="en-US" b="1"/>
              <a:t>2) </a:t>
            </a:r>
            <a:r>
              <a:rPr lang="en-US" b="1" err="1"/>
              <a:t>Suomen</a:t>
            </a:r>
            <a:r>
              <a:rPr lang="en-US" b="1"/>
              <a:t> </a:t>
            </a:r>
            <a:r>
              <a:rPr lang="en-US" b="1" err="1"/>
              <a:t>profiili</a:t>
            </a:r>
            <a:br>
              <a:rPr lang="en-US" b="1">
                <a:cs typeface="+mn-lt"/>
              </a:rPr>
            </a:br>
            <a:r>
              <a:rPr lang="en-US" b="1"/>
              <a:t>“Suomi </a:t>
            </a:r>
            <a:r>
              <a:rPr lang="en-US" b="1" err="1"/>
              <a:t>käyttää</a:t>
            </a:r>
            <a:r>
              <a:rPr lang="en-US" b="1"/>
              <a:t> </a:t>
            </a:r>
            <a:r>
              <a:rPr lang="en-US" b="1" err="1"/>
              <a:t>MIGiä</a:t>
            </a:r>
            <a:r>
              <a:rPr lang="en-US" b="1"/>
              <a:t> </a:t>
            </a:r>
            <a:r>
              <a:rPr lang="en-US" b="1" err="1"/>
              <a:t>profiilina</a:t>
            </a:r>
            <a:r>
              <a:rPr lang="en-US" b="1"/>
              <a:t>: </a:t>
            </a:r>
            <a:r>
              <a:rPr lang="en-US" b="1" err="1"/>
              <a:t>kaikkea</a:t>
            </a:r>
            <a:r>
              <a:rPr lang="en-US" b="1"/>
              <a:t> </a:t>
            </a:r>
            <a:r>
              <a:rPr lang="en-US" b="1" err="1"/>
              <a:t>ei</a:t>
            </a:r>
            <a:r>
              <a:rPr lang="en-US" b="1"/>
              <a:t> </a:t>
            </a:r>
            <a:r>
              <a:rPr lang="en-US" b="1" err="1"/>
              <a:t>vaadita</a:t>
            </a:r>
            <a:r>
              <a:rPr lang="en-US" b="1"/>
              <a:t>, ja </a:t>
            </a:r>
            <a:r>
              <a:rPr lang="en-US" b="1" err="1"/>
              <a:t>osa</a:t>
            </a:r>
            <a:r>
              <a:rPr lang="en-US" b="1"/>
              <a:t> EU-</a:t>
            </a:r>
            <a:r>
              <a:rPr lang="en-US" b="1" err="1"/>
              <a:t>tasolla</a:t>
            </a:r>
            <a:r>
              <a:rPr lang="en-US" b="1"/>
              <a:t> </a:t>
            </a:r>
            <a:r>
              <a:rPr lang="en-US" b="1" err="1"/>
              <a:t>valinnaisista</a:t>
            </a:r>
            <a:r>
              <a:rPr lang="en-US" b="1"/>
              <a:t> </a:t>
            </a:r>
            <a:r>
              <a:rPr lang="en-US" b="1" err="1"/>
              <a:t>voi</a:t>
            </a:r>
            <a:r>
              <a:rPr lang="en-US" b="1"/>
              <a:t> olla </a:t>
            </a:r>
            <a:r>
              <a:rPr lang="en-US" b="1" err="1"/>
              <a:t>FI:ssä</a:t>
            </a:r>
            <a:r>
              <a:rPr lang="en-US" b="1"/>
              <a:t> </a:t>
            </a:r>
            <a:r>
              <a:rPr lang="en-US" b="1" err="1"/>
              <a:t>pakollisia</a:t>
            </a:r>
            <a:r>
              <a:rPr lang="en-US" b="1"/>
              <a:t>—</a:t>
            </a:r>
            <a:r>
              <a:rPr lang="en-US" b="1" err="1"/>
              <a:t>tarkistetaan</a:t>
            </a:r>
            <a:r>
              <a:rPr lang="en-US" b="1"/>
              <a:t> MIG-</a:t>
            </a:r>
            <a:r>
              <a:rPr lang="en-US" b="1" err="1"/>
              <a:t>taulujen</a:t>
            </a:r>
            <a:r>
              <a:rPr lang="en-US" b="1"/>
              <a:t> </a:t>
            </a:r>
            <a:r>
              <a:rPr lang="en-US" b="1" err="1"/>
              <a:t>sarakkeesta</a:t>
            </a:r>
            <a:r>
              <a:rPr lang="en-US" b="1"/>
              <a:t> </a:t>
            </a:r>
            <a:r>
              <a:rPr lang="en-US" i="1"/>
              <a:t>MS specific req</a:t>
            </a:r>
            <a:r>
              <a:rPr lang="en-US"/>
              <a:t> (FI).”</a:t>
            </a:r>
            <a:endParaRPr lang="en-US">
              <a:ea typeface="Calibri"/>
              <a:cs typeface="Calibri"/>
            </a:endParaRPr>
          </a:p>
          <a:p>
            <a:pPr>
              <a:defRPr/>
            </a:pPr>
            <a:r>
              <a:rPr lang="en-US" b="1"/>
              <a:t>3) </a:t>
            </a:r>
            <a:r>
              <a:rPr lang="en-US" b="1" err="1"/>
              <a:t>Miksi</a:t>
            </a:r>
            <a:r>
              <a:rPr lang="en-US" b="1"/>
              <a:t> </a:t>
            </a:r>
            <a:r>
              <a:rPr lang="en-US" b="1" err="1"/>
              <a:t>eroja</a:t>
            </a:r>
            <a:r>
              <a:rPr lang="en-US" b="1"/>
              <a:t> on</a:t>
            </a:r>
            <a:br>
              <a:rPr lang="en-US" b="1">
                <a:cs typeface="+mn-lt"/>
              </a:rPr>
            </a:br>
            <a:r>
              <a:rPr lang="en-US" b="1"/>
              <a:t>“</a:t>
            </a:r>
            <a:r>
              <a:rPr lang="en-US" b="1" err="1"/>
              <a:t>EMSWe-tietojoukko</a:t>
            </a:r>
            <a:r>
              <a:rPr lang="en-US" b="1"/>
              <a:t> </a:t>
            </a:r>
            <a:r>
              <a:rPr lang="en-US" b="1" err="1"/>
              <a:t>kattaa</a:t>
            </a:r>
            <a:r>
              <a:rPr lang="en-US" b="1"/>
              <a:t> </a:t>
            </a:r>
            <a:r>
              <a:rPr lang="en-US" b="1" err="1"/>
              <a:t>sekä</a:t>
            </a:r>
            <a:r>
              <a:rPr lang="en-US" b="1"/>
              <a:t> EU/</a:t>
            </a:r>
            <a:r>
              <a:rPr lang="en-US" b="1" err="1"/>
              <a:t>kansainväliset</a:t>
            </a:r>
            <a:r>
              <a:rPr lang="en-US" b="1"/>
              <a:t> </a:t>
            </a:r>
            <a:r>
              <a:rPr lang="en-US" b="1" err="1"/>
              <a:t>että</a:t>
            </a:r>
            <a:r>
              <a:rPr lang="en-US" b="1"/>
              <a:t> </a:t>
            </a:r>
            <a:r>
              <a:rPr lang="en-US" b="1" err="1"/>
              <a:t>jäsenvaltioiden</a:t>
            </a:r>
            <a:r>
              <a:rPr lang="en-US" b="1"/>
              <a:t> </a:t>
            </a:r>
            <a:r>
              <a:rPr lang="en-US" b="1" err="1"/>
              <a:t>lainsäädännöstä</a:t>
            </a:r>
            <a:r>
              <a:rPr lang="en-US" b="1"/>
              <a:t> </a:t>
            </a:r>
            <a:r>
              <a:rPr lang="en-US" b="1" err="1"/>
              <a:t>johtuvat</a:t>
            </a:r>
            <a:r>
              <a:rPr lang="en-US" b="1"/>
              <a:t> </a:t>
            </a:r>
            <a:r>
              <a:rPr lang="en-US" b="1" err="1"/>
              <a:t>tiedot</a:t>
            </a:r>
            <a:r>
              <a:rPr lang="en-US" b="1"/>
              <a:t>, </a:t>
            </a:r>
            <a:r>
              <a:rPr lang="en-US" b="1" err="1"/>
              <a:t>joten</a:t>
            </a:r>
            <a:r>
              <a:rPr lang="en-US" b="1"/>
              <a:t> </a:t>
            </a:r>
            <a:r>
              <a:rPr lang="en-US" b="1" err="1"/>
              <a:t>kansallisia</a:t>
            </a:r>
            <a:r>
              <a:rPr lang="en-US" b="1"/>
              <a:t> </a:t>
            </a:r>
            <a:r>
              <a:rPr lang="en-US" b="1" err="1"/>
              <a:t>eroja</a:t>
            </a:r>
            <a:r>
              <a:rPr lang="en-US" b="1"/>
              <a:t> on </a:t>
            </a:r>
            <a:r>
              <a:rPr lang="en-US" b="1" err="1"/>
              <a:t>tarkoituksella</a:t>
            </a:r>
            <a:r>
              <a:rPr lang="en-US" b="1"/>
              <a:t>.”</a:t>
            </a:r>
            <a:endParaRPr lang="en-US"/>
          </a:p>
          <a:p>
            <a:pPr>
              <a:defRPr/>
            </a:pPr>
            <a:r>
              <a:rPr lang="en-US" b="1"/>
              <a:t>4) </a:t>
            </a:r>
            <a:r>
              <a:rPr lang="en-US" b="1" err="1"/>
              <a:t>Noudatamme</a:t>
            </a:r>
            <a:r>
              <a:rPr lang="en-US" b="1"/>
              <a:t> MIG-</a:t>
            </a:r>
            <a:r>
              <a:rPr lang="en-US" b="1" err="1"/>
              <a:t>sääntöjä</a:t>
            </a:r>
            <a:r>
              <a:rPr lang="en-US" b="1"/>
              <a:t> (</a:t>
            </a:r>
            <a:r>
              <a:rPr lang="en-US" b="1" err="1"/>
              <a:t>esim</a:t>
            </a:r>
            <a:r>
              <a:rPr lang="en-US" b="1"/>
              <a:t>. </a:t>
            </a:r>
            <a:r>
              <a:rPr lang="en-US" b="1" err="1"/>
              <a:t>tuntematon</a:t>
            </a:r>
            <a:r>
              <a:rPr lang="en-US" b="1"/>
              <a:t> </a:t>
            </a:r>
            <a:r>
              <a:rPr lang="en-US" b="1" err="1"/>
              <a:t>arvo</a:t>
            </a:r>
            <a:r>
              <a:rPr lang="en-US" b="1"/>
              <a:t>).</a:t>
            </a:r>
            <a:br>
              <a:rPr lang="en-US" b="1">
                <a:cs typeface="+mn-lt"/>
              </a:rPr>
            </a:br>
            <a:r>
              <a:rPr lang="en-US" b="1"/>
              <a:t>“</a:t>
            </a:r>
            <a:r>
              <a:rPr lang="en-US" b="1" err="1"/>
              <a:t>Suomen</a:t>
            </a:r>
            <a:r>
              <a:rPr lang="en-US" b="1"/>
              <a:t> MNSW </a:t>
            </a:r>
            <a:r>
              <a:rPr lang="en-US" b="1" err="1"/>
              <a:t>noudattaa</a:t>
            </a:r>
            <a:r>
              <a:rPr lang="en-US" b="1"/>
              <a:t> </a:t>
            </a:r>
            <a:r>
              <a:rPr lang="en-US" b="1" err="1"/>
              <a:t>MIGin</a:t>
            </a:r>
            <a:r>
              <a:rPr lang="en-US" b="1"/>
              <a:t> </a:t>
            </a:r>
            <a:r>
              <a:rPr lang="en-US" b="1" err="1"/>
              <a:t>perussääntöjä</a:t>
            </a:r>
            <a:r>
              <a:rPr lang="en-US" b="1"/>
              <a:t>—</a:t>
            </a:r>
            <a:r>
              <a:rPr lang="en-US" b="1" err="1"/>
              <a:t>esim</a:t>
            </a:r>
            <a:r>
              <a:rPr lang="en-US" b="1"/>
              <a:t>. </a:t>
            </a:r>
            <a:r>
              <a:rPr lang="en-US" b="1" err="1"/>
              <a:t>jos</a:t>
            </a:r>
            <a:r>
              <a:rPr lang="en-US" b="1"/>
              <a:t> </a:t>
            </a:r>
            <a:r>
              <a:rPr lang="en-US" b="1" err="1"/>
              <a:t>valinnaisen</a:t>
            </a:r>
            <a:r>
              <a:rPr lang="en-US" b="1"/>
              <a:t> </a:t>
            </a:r>
            <a:r>
              <a:rPr lang="en-US" b="1" err="1"/>
              <a:t>kentän</a:t>
            </a:r>
            <a:r>
              <a:rPr lang="en-US" b="1"/>
              <a:t> </a:t>
            </a:r>
            <a:r>
              <a:rPr lang="en-US" b="1" err="1"/>
              <a:t>arvo</a:t>
            </a:r>
            <a:r>
              <a:rPr lang="en-US" b="1"/>
              <a:t> on </a:t>
            </a:r>
            <a:r>
              <a:rPr lang="en-US" b="1" err="1"/>
              <a:t>tuntematon</a:t>
            </a:r>
            <a:r>
              <a:rPr lang="en-US" b="1"/>
              <a:t>, </a:t>
            </a:r>
            <a:r>
              <a:rPr lang="en-US" b="1" err="1"/>
              <a:t>elementti</a:t>
            </a:r>
            <a:r>
              <a:rPr lang="en-US" b="1"/>
              <a:t> </a:t>
            </a:r>
            <a:r>
              <a:rPr lang="en-US" b="1" err="1"/>
              <a:t>jätetään</a:t>
            </a:r>
            <a:r>
              <a:rPr lang="en-US" b="1"/>
              <a:t> pois (</a:t>
            </a:r>
            <a:r>
              <a:rPr lang="en-US" b="1" err="1"/>
              <a:t>ei</a:t>
            </a:r>
            <a:r>
              <a:rPr lang="en-US" b="1"/>
              <a:t> </a:t>
            </a:r>
            <a:r>
              <a:rPr lang="en-US" b="1" err="1"/>
              <a:t>tyhjää</a:t>
            </a:r>
            <a:r>
              <a:rPr lang="en-US" b="1"/>
              <a:t> </a:t>
            </a:r>
            <a:r>
              <a:rPr lang="en-US" b="1" err="1"/>
              <a:t>merkkijonoa</a:t>
            </a:r>
            <a:r>
              <a:rPr lang="en-US" b="1"/>
              <a:t>/0/NULL).”</a:t>
            </a:r>
            <a:endParaRPr lang="en-US"/>
          </a:p>
          <a:p>
            <a:pPr>
              <a:defRPr/>
            </a:pPr>
            <a:r>
              <a:rPr lang="en-US" b="1"/>
              <a:t>5) RIM-</a:t>
            </a:r>
            <a:r>
              <a:rPr lang="en-US" b="1" err="1"/>
              <a:t>periaate</a:t>
            </a:r>
            <a:r>
              <a:rPr lang="en-US" b="1"/>
              <a:t>, </a:t>
            </a:r>
            <a:r>
              <a:rPr lang="en-US" b="1" err="1"/>
              <a:t>yksi</a:t>
            </a:r>
            <a:r>
              <a:rPr lang="en-US" b="1"/>
              <a:t> </a:t>
            </a:r>
            <a:r>
              <a:rPr lang="en-US" b="1" err="1"/>
              <a:t>virke</a:t>
            </a:r>
            <a:r>
              <a:rPr lang="en-US" b="1"/>
              <a:t>.</a:t>
            </a:r>
            <a:br>
              <a:rPr lang="en-US" b="1">
                <a:cs typeface="+mn-lt"/>
              </a:rPr>
            </a:br>
            <a:r>
              <a:rPr lang="en-US" b="1"/>
              <a:t>“RIM </a:t>
            </a:r>
            <a:r>
              <a:rPr lang="en-US" b="1" err="1"/>
              <a:t>validoi</a:t>
            </a:r>
            <a:r>
              <a:rPr lang="en-US" b="1"/>
              <a:t> ja </a:t>
            </a:r>
            <a:r>
              <a:rPr lang="en-US" b="1" err="1"/>
              <a:t>välittää</a:t>
            </a:r>
            <a:r>
              <a:rPr lang="en-US" b="1"/>
              <a:t> </a:t>
            </a:r>
            <a:r>
              <a:rPr lang="en-US" b="1" err="1"/>
              <a:t>viestit</a:t>
            </a:r>
            <a:r>
              <a:rPr lang="en-US" b="1"/>
              <a:t> </a:t>
            </a:r>
            <a:r>
              <a:rPr lang="en-US" b="1" err="1"/>
              <a:t>sisällöltään</a:t>
            </a:r>
            <a:r>
              <a:rPr lang="en-US" b="1"/>
              <a:t> </a:t>
            </a:r>
            <a:r>
              <a:rPr lang="en-US" b="1" err="1"/>
              <a:t>muuttumattomina</a:t>
            </a:r>
            <a:r>
              <a:rPr lang="en-US" b="1"/>
              <a:t> </a:t>
            </a:r>
            <a:r>
              <a:rPr lang="en-US" b="1" err="1"/>
              <a:t>MNSW:lle</a:t>
            </a:r>
            <a:r>
              <a:rPr lang="en-US" b="1"/>
              <a:t>—</a:t>
            </a:r>
            <a:r>
              <a:rPr lang="en-US" b="1" err="1"/>
              <a:t>siksi</a:t>
            </a:r>
            <a:r>
              <a:rPr lang="en-US" b="1"/>
              <a:t> </a:t>
            </a:r>
            <a:r>
              <a:rPr lang="en-US" b="1" err="1"/>
              <a:t>kannattaa</a:t>
            </a:r>
            <a:r>
              <a:rPr lang="en-US" b="1"/>
              <a:t> testata MIG-</a:t>
            </a:r>
            <a:r>
              <a:rPr lang="en-US" b="1" err="1"/>
              <a:t>validoinnit</a:t>
            </a:r>
            <a:r>
              <a:rPr lang="en-US" b="1"/>
              <a:t> </a:t>
            </a:r>
            <a:r>
              <a:rPr lang="en-US" b="1" err="1"/>
              <a:t>aikaisin</a:t>
            </a:r>
            <a:r>
              <a:rPr lang="en-US" b="1"/>
              <a:t>. </a:t>
            </a:r>
            <a:r>
              <a:rPr lang="en-US" b="1" err="1"/>
              <a:t>Virheelliset</a:t>
            </a:r>
            <a:r>
              <a:rPr lang="en-US" b="1"/>
              <a:t> </a:t>
            </a:r>
            <a:r>
              <a:rPr lang="en-US" b="1" err="1"/>
              <a:t>viestit</a:t>
            </a:r>
            <a:r>
              <a:rPr lang="en-US" b="1"/>
              <a:t> </a:t>
            </a:r>
            <a:r>
              <a:rPr lang="en-US" b="1" err="1"/>
              <a:t>hylätään</a:t>
            </a:r>
            <a:r>
              <a:rPr lang="en-US" b="1"/>
              <a:t>.”</a:t>
            </a:r>
            <a:endParaRPr lang="en-US"/>
          </a:p>
          <a:p>
            <a:pPr>
              <a:defRPr/>
            </a:pPr>
            <a:r>
              <a:rPr lang="en-US" b="1"/>
              <a:t>6) </a:t>
            </a:r>
            <a:r>
              <a:rPr lang="en-US" b="1" err="1"/>
              <a:t>Koodilistat</a:t>
            </a:r>
            <a:r>
              <a:rPr lang="en-US" b="1"/>
              <a:t> &amp; </a:t>
            </a:r>
            <a:r>
              <a:rPr lang="en-US" b="1" err="1"/>
              <a:t>yhteiset</a:t>
            </a:r>
            <a:r>
              <a:rPr lang="en-US" b="1"/>
              <a:t> </a:t>
            </a:r>
            <a:r>
              <a:rPr lang="en-US" b="1" err="1"/>
              <a:t>tarkistukset</a:t>
            </a:r>
            <a:r>
              <a:rPr lang="en-US" b="1"/>
              <a:t>, </a:t>
            </a:r>
            <a:r>
              <a:rPr lang="en-US" b="1" err="1"/>
              <a:t>yksi</a:t>
            </a:r>
            <a:r>
              <a:rPr lang="en-US" b="1"/>
              <a:t> </a:t>
            </a:r>
            <a:r>
              <a:rPr lang="en-US" b="1" err="1"/>
              <a:t>virke</a:t>
            </a:r>
            <a:r>
              <a:rPr lang="en-US" b="1"/>
              <a:t>.</a:t>
            </a:r>
            <a:br>
              <a:rPr lang="en-US" b="1">
                <a:cs typeface="+mn-lt"/>
              </a:rPr>
            </a:br>
            <a:r>
              <a:rPr lang="en-US" b="1"/>
              <a:t>“</a:t>
            </a:r>
            <a:r>
              <a:rPr lang="en-US" b="1" err="1"/>
              <a:t>Käytämme</a:t>
            </a:r>
            <a:r>
              <a:rPr lang="en-US" b="1"/>
              <a:t> </a:t>
            </a:r>
            <a:r>
              <a:rPr lang="en-US" b="1" err="1"/>
              <a:t>MIGin</a:t>
            </a:r>
            <a:r>
              <a:rPr lang="en-US" b="1"/>
              <a:t> </a:t>
            </a:r>
            <a:r>
              <a:rPr lang="en-US" b="1" err="1"/>
              <a:t>edellyttämiä</a:t>
            </a:r>
            <a:r>
              <a:rPr lang="en-US" b="1"/>
              <a:t> </a:t>
            </a:r>
            <a:r>
              <a:rPr lang="en-US" b="1" err="1"/>
              <a:t>koodilistoja</a:t>
            </a:r>
            <a:r>
              <a:rPr lang="en-US" b="1"/>
              <a:t> ja </a:t>
            </a:r>
            <a:r>
              <a:rPr lang="en-US" b="1" err="1"/>
              <a:t>yhteisiä</a:t>
            </a:r>
            <a:r>
              <a:rPr lang="en-US" b="1"/>
              <a:t> </a:t>
            </a:r>
            <a:r>
              <a:rPr lang="en-US" b="1" err="1"/>
              <a:t>tietokantoja</a:t>
            </a:r>
            <a:r>
              <a:rPr lang="en-US" b="1"/>
              <a:t> (</a:t>
            </a:r>
            <a:r>
              <a:rPr lang="en-US" b="1" err="1"/>
              <a:t>esim</a:t>
            </a:r>
            <a:r>
              <a:rPr lang="en-US" b="1"/>
              <a:t>. </a:t>
            </a:r>
            <a:r>
              <a:rPr lang="en-US" b="1" err="1"/>
              <a:t>sijainti</a:t>
            </a:r>
            <a:r>
              <a:rPr lang="en-US" b="1"/>
              <a:t>/hazmat), </a:t>
            </a:r>
            <a:r>
              <a:rPr lang="en-US" b="1" err="1"/>
              <a:t>jotta</a:t>
            </a:r>
            <a:r>
              <a:rPr lang="en-US" b="1"/>
              <a:t> </a:t>
            </a:r>
            <a:r>
              <a:rPr lang="en-US" b="1" err="1"/>
              <a:t>tiedot</a:t>
            </a:r>
            <a:r>
              <a:rPr lang="en-US" b="1"/>
              <a:t> </a:t>
            </a:r>
            <a:r>
              <a:rPr lang="en-US" b="1" err="1"/>
              <a:t>pysyvät</a:t>
            </a:r>
            <a:r>
              <a:rPr lang="en-US" b="1"/>
              <a:t> </a:t>
            </a:r>
            <a:r>
              <a:rPr lang="en-US" b="1" err="1"/>
              <a:t>yhdenmukaisina</a:t>
            </a:r>
            <a:r>
              <a:rPr lang="en-US" b="1"/>
              <a:t>.”</a:t>
            </a:r>
            <a:endParaRPr lang="en-US"/>
          </a:p>
          <a:p>
            <a:pPr>
              <a:defRPr/>
            </a:pPr>
            <a:r>
              <a:rPr lang="en-US" b="1" err="1"/>
              <a:t>Siirtymä</a:t>
            </a:r>
            <a:r>
              <a:rPr lang="en-US" b="1"/>
              <a:t> </a:t>
            </a:r>
            <a:r>
              <a:rPr lang="en-US" b="1" err="1"/>
              <a:t>seuraaville</a:t>
            </a:r>
            <a:r>
              <a:rPr lang="en-US" b="1"/>
              <a:t> </a:t>
            </a:r>
            <a:r>
              <a:rPr lang="en-US" b="1" err="1"/>
              <a:t>dioille</a:t>
            </a:r>
            <a:r>
              <a:rPr lang="en-US" b="1"/>
              <a:t>.</a:t>
            </a:r>
            <a:br>
              <a:rPr lang="en-US" b="1">
                <a:cs typeface="+mn-lt"/>
              </a:rPr>
            </a:br>
            <a:r>
              <a:rPr lang="en-US" b="1"/>
              <a:t>“</a:t>
            </a:r>
            <a:r>
              <a:rPr lang="en-US" b="1" err="1"/>
              <a:t>Seuraavaksi</a:t>
            </a:r>
            <a:r>
              <a:rPr lang="en-US" b="1"/>
              <a:t> </a:t>
            </a:r>
            <a:r>
              <a:rPr lang="en-US" b="1" err="1"/>
              <a:t>käydään</a:t>
            </a:r>
            <a:r>
              <a:rPr lang="en-US" b="1"/>
              <a:t> </a:t>
            </a:r>
            <a:r>
              <a:rPr lang="en-US" b="1" err="1"/>
              <a:t>läpi</a:t>
            </a:r>
            <a:r>
              <a:rPr lang="en-US" b="1"/>
              <a:t> </a:t>
            </a:r>
            <a:r>
              <a:rPr lang="en-US" b="1" err="1"/>
              <a:t>valitut</a:t>
            </a:r>
            <a:r>
              <a:rPr lang="en-US" b="1"/>
              <a:t> </a:t>
            </a:r>
            <a:r>
              <a:rPr lang="en-US" b="1" err="1"/>
              <a:t>formaliteetit</a:t>
            </a:r>
            <a:r>
              <a:rPr lang="en-US" b="1"/>
              <a:t> ja </a:t>
            </a:r>
            <a:r>
              <a:rPr lang="en-US" b="1" err="1"/>
              <a:t>missä</a:t>
            </a:r>
            <a:r>
              <a:rPr lang="en-US" b="1"/>
              <a:t> FI-</a:t>
            </a:r>
            <a:r>
              <a:rPr lang="en-US" b="1" err="1"/>
              <a:t>profiili</a:t>
            </a:r>
            <a:r>
              <a:rPr lang="en-US" b="1"/>
              <a:t> </a:t>
            </a:r>
            <a:r>
              <a:rPr lang="en-US" b="1" err="1"/>
              <a:t>käytännössä</a:t>
            </a:r>
            <a:r>
              <a:rPr lang="en-US" b="1"/>
              <a:t> </a:t>
            </a:r>
            <a:r>
              <a:rPr lang="en-US" b="1" err="1"/>
              <a:t>poikkeaa</a:t>
            </a:r>
            <a:r>
              <a:rPr lang="en-US" b="1"/>
              <a:t>.”</a:t>
            </a:r>
            <a:endParaRPr lang="en-US"/>
          </a:p>
          <a:p>
            <a:pPr>
              <a:defRPr/>
            </a:pPr>
            <a:r>
              <a:rPr lang="en-US" b="1"/>
              <a:t>Q&amp;A-</a:t>
            </a:r>
            <a:r>
              <a:rPr lang="en-US" b="1" err="1"/>
              <a:t>muistilista</a:t>
            </a:r>
            <a:r>
              <a:rPr lang="en-US" b="1"/>
              <a:t> (</a:t>
            </a:r>
            <a:r>
              <a:rPr lang="en-US" b="1" err="1"/>
              <a:t>nopeat</a:t>
            </a:r>
            <a:r>
              <a:rPr lang="en-US" b="1"/>
              <a:t> </a:t>
            </a:r>
            <a:r>
              <a:rPr lang="en-US" b="1" err="1"/>
              <a:t>vastaukset</a:t>
            </a:r>
            <a:r>
              <a:rPr lang="en-US" b="1"/>
              <a:t>):</a:t>
            </a:r>
            <a:endParaRPr lang="en-US"/>
          </a:p>
          <a:p>
            <a:pPr marL="285750" indent="-285750">
              <a:buFont typeface="Arial"/>
              <a:buChar char="•"/>
              <a:defRPr/>
            </a:pPr>
            <a:r>
              <a:rPr lang="en-US" i="1"/>
              <a:t>‘</a:t>
            </a:r>
            <a:r>
              <a:rPr lang="en-US" i="1" err="1"/>
              <a:t>Miksi</a:t>
            </a:r>
            <a:r>
              <a:rPr lang="en-US" i="1"/>
              <a:t> </a:t>
            </a:r>
            <a:r>
              <a:rPr lang="en-US" i="1" err="1"/>
              <a:t>kenttä</a:t>
            </a:r>
            <a:r>
              <a:rPr lang="en-US" i="1"/>
              <a:t> X </a:t>
            </a:r>
            <a:r>
              <a:rPr lang="en-US" i="1" err="1"/>
              <a:t>puuttuu</a:t>
            </a:r>
            <a:r>
              <a:rPr lang="en-US" i="1"/>
              <a:t>?’</a:t>
            </a:r>
            <a:r>
              <a:rPr lang="en-US"/>
              <a:t> → </a:t>
            </a:r>
            <a:r>
              <a:rPr lang="en-US" err="1"/>
              <a:t>Tarkista</a:t>
            </a:r>
            <a:r>
              <a:rPr lang="en-US"/>
              <a:t> MIG-</a:t>
            </a:r>
            <a:r>
              <a:rPr lang="en-US" err="1"/>
              <a:t>taulun</a:t>
            </a:r>
            <a:r>
              <a:rPr lang="en-US"/>
              <a:t> </a:t>
            </a:r>
            <a:r>
              <a:rPr lang="en-US" b="1"/>
              <a:t>MS specific req</a:t>
            </a:r>
            <a:r>
              <a:rPr lang="en-US"/>
              <a:t>: FI </a:t>
            </a:r>
            <a:r>
              <a:rPr lang="en-US" err="1"/>
              <a:t>ei</a:t>
            </a:r>
            <a:r>
              <a:rPr lang="en-US"/>
              <a:t> </a:t>
            </a:r>
            <a:r>
              <a:rPr lang="en-US" err="1"/>
              <a:t>välttämättä</a:t>
            </a:r>
            <a:r>
              <a:rPr lang="en-US"/>
              <a:t> </a:t>
            </a:r>
            <a:r>
              <a:rPr lang="en-US" err="1"/>
              <a:t>vaadi</a:t>
            </a:r>
            <a:r>
              <a:rPr lang="en-US"/>
              <a:t> </a:t>
            </a:r>
            <a:r>
              <a:rPr lang="en-US" err="1"/>
              <a:t>sitä</a:t>
            </a:r>
            <a:r>
              <a:rPr lang="en-US"/>
              <a:t>.</a:t>
            </a:r>
            <a:endParaRPr lang="en-US">
              <a:ea typeface="Calibri"/>
              <a:cs typeface="Calibri"/>
            </a:endParaRPr>
          </a:p>
          <a:p>
            <a:pPr marL="285750" indent="-285750">
              <a:buFont typeface="Arial"/>
              <a:buChar char="•"/>
              <a:defRPr/>
            </a:pPr>
            <a:r>
              <a:rPr lang="en-US" i="1"/>
              <a:t>‘</a:t>
            </a:r>
            <a:r>
              <a:rPr lang="en-US" i="1" err="1"/>
              <a:t>Miksi</a:t>
            </a:r>
            <a:r>
              <a:rPr lang="en-US" i="1"/>
              <a:t> </a:t>
            </a:r>
            <a:r>
              <a:rPr lang="en-US" i="1" err="1"/>
              <a:t>tämä</a:t>
            </a:r>
            <a:r>
              <a:rPr lang="en-US" i="1"/>
              <a:t> on </a:t>
            </a:r>
            <a:r>
              <a:rPr lang="en-US" i="1" err="1"/>
              <a:t>pakollinen</a:t>
            </a:r>
            <a:r>
              <a:rPr lang="en-US" i="1"/>
              <a:t>?’</a:t>
            </a:r>
            <a:r>
              <a:rPr lang="en-US"/>
              <a:t> → </a:t>
            </a:r>
            <a:r>
              <a:rPr lang="en-US" err="1"/>
              <a:t>EU:ssa</a:t>
            </a:r>
            <a:r>
              <a:rPr lang="en-US"/>
              <a:t> </a:t>
            </a:r>
            <a:r>
              <a:rPr lang="en-US" err="1"/>
              <a:t>valinnainen</a:t>
            </a:r>
            <a:r>
              <a:rPr lang="en-US"/>
              <a:t> </a:t>
            </a:r>
            <a:r>
              <a:rPr lang="en-US" err="1"/>
              <a:t>voi</a:t>
            </a:r>
            <a:r>
              <a:rPr lang="en-US"/>
              <a:t> olla </a:t>
            </a:r>
            <a:r>
              <a:rPr lang="en-US" err="1"/>
              <a:t>FI:ssä</a:t>
            </a:r>
            <a:r>
              <a:rPr lang="en-US"/>
              <a:t> </a:t>
            </a:r>
            <a:r>
              <a:rPr lang="en-US" err="1"/>
              <a:t>pakollinen</a:t>
            </a:r>
            <a:r>
              <a:rPr lang="en-US"/>
              <a:t> </a:t>
            </a:r>
            <a:r>
              <a:rPr lang="en-US" b="1"/>
              <a:t>MS specific req = FI</a:t>
            </a:r>
            <a:r>
              <a:rPr lang="en-US"/>
              <a:t> </a:t>
            </a:r>
            <a:r>
              <a:rPr lang="en-US" err="1"/>
              <a:t>mukaan</a:t>
            </a:r>
            <a:r>
              <a:rPr lang="en-US"/>
              <a:t>.</a:t>
            </a:r>
            <a:endParaRPr lang="en-US">
              <a:ea typeface="Calibri"/>
              <a:cs typeface="Calibri"/>
            </a:endParaRPr>
          </a:p>
          <a:p>
            <a:pPr marL="285750" indent="-285750">
              <a:buFont typeface="Arial"/>
              <a:buChar char="•"/>
              <a:defRPr/>
            </a:pPr>
            <a:r>
              <a:rPr lang="en-US" i="1"/>
              <a:t>‘</a:t>
            </a:r>
            <a:r>
              <a:rPr lang="en-US" i="1" err="1"/>
              <a:t>Mitä</a:t>
            </a:r>
            <a:r>
              <a:rPr lang="en-US" i="1"/>
              <a:t> teen </a:t>
            </a:r>
            <a:r>
              <a:rPr lang="en-US" i="1" err="1"/>
              <a:t>tuntemattomalla</a:t>
            </a:r>
            <a:r>
              <a:rPr lang="en-US" i="1"/>
              <a:t> </a:t>
            </a:r>
            <a:r>
              <a:rPr lang="en-US" i="1" err="1"/>
              <a:t>arvolla</a:t>
            </a:r>
            <a:r>
              <a:rPr lang="en-US" i="1"/>
              <a:t>?’</a:t>
            </a:r>
            <a:r>
              <a:rPr lang="en-US"/>
              <a:t> → Jos </a:t>
            </a:r>
            <a:r>
              <a:rPr lang="en-US" err="1"/>
              <a:t>kenttä</a:t>
            </a:r>
            <a:r>
              <a:rPr lang="en-US"/>
              <a:t> on </a:t>
            </a:r>
            <a:r>
              <a:rPr lang="en-US" err="1"/>
              <a:t>valinnainen</a:t>
            </a:r>
            <a:r>
              <a:rPr lang="en-US"/>
              <a:t>, </a:t>
            </a:r>
            <a:r>
              <a:rPr lang="en-US" err="1"/>
              <a:t>jätä</a:t>
            </a:r>
            <a:r>
              <a:rPr lang="en-US"/>
              <a:t> </a:t>
            </a:r>
            <a:r>
              <a:rPr lang="en-US" err="1"/>
              <a:t>elementti</a:t>
            </a:r>
            <a:r>
              <a:rPr lang="en-US"/>
              <a:t> </a:t>
            </a:r>
            <a:r>
              <a:rPr lang="en-US" err="1"/>
              <a:t>kokonaan</a:t>
            </a:r>
            <a:r>
              <a:rPr lang="en-US"/>
              <a:t> pois MIG-</a:t>
            </a:r>
            <a:r>
              <a:rPr lang="en-US" err="1"/>
              <a:t>sääntöjen</a:t>
            </a:r>
            <a:r>
              <a:rPr lang="en-US"/>
              <a:t> </a:t>
            </a:r>
            <a:r>
              <a:rPr lang="en-US" err="1"/>
              <a:t>mukaisesti</a:t>
            </a:r>
            <a:r>
              <a:rPr lang="en-US"/>
              <a:t>.</a:t>
            </a:r>
            <a:endParaRPr lang="en-US">
              <a:ea typeface="Calibri"/>
              <a:cs typeface="Calibri"/>
            </a:endParaRPr>
          </a:p>
          <a:p>
            <a:pPr>
              <a:defRPr/>
            </a:pPr>
            <a:endParaRPr lang="en-US">
              <a:ea typeface="Calibri"/>
              <a:cs typeface="Calibri"/>
            </a:endParaRPr>
          </a:p>
          <a:p>
            <a:pPr>
              <a:defRPr/>
            </a:pPr>
            <a:endParaRPr lang="en-US">
              <a:ea typeface="Calibri"/>
              <a:cs typeface="+mn-lt"/>
            </a:endParaRPr>
          </a:p>
          <a:p>
            <a:endParaRPr lang="en-US"/>
          </a:p>
        </p:txBody>
      </p:sp>
      <p:sp>
        <p:nvSpPr>
          <p:cNvPr id="4" name="Slide Number Placeholder 3">
            <a:extLst>
              <a:ext uri="{FF2B5EF4-FFF2-40B4-BE49-F238E27FC236}">
                <a16:creationId xmlns:a16="http://schemas.microsoft.com/office/drawing/2014/main" id="{8310D3F8-2682-5B3B-4397-C436B6ACDCC9}"/>
              </a:ext>
            </a:extLst>
          </p:cNvPr>
          <p:cNvSpPr>
            <a:spLocks noGrp="1"/>
          </p:cNvSpPr>
          <p:nvPr>
            <p:ph type="sldNum" sz="quarter" idx="5"/>
          </p:nvPr>
        </p:nvSpPr>
        <p:spPr/>
        <p:txBody>
          <a:bodyPr/>
          <a:lstStyle/>
          <a:p>
            <a:fld id="{D6262DE4-8DD9-46D6-AE02-692410FDB96D}" type="slidenum">
              <a:rPr lang="en-GB" smtClean="0"/>
              <a:t>12</a:t>
            </a:fld>
            <a:endParaRPr lang="en-GB"/>
          </a:p>
        </p:txBody>
      </p:sp>
    </p:spTree>
    <p:extLst>
      <p:ext uri="{BB962C8B-B14F-4D97-AF65-F5344CB8AC3E}">
        <p14:creationId xmlns:p14="http://schemas.microsoft.com/office/powerpoint/2010/main" val="3214599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18E9F-3103-238E-27F5-873877061B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37EA3F-52E3-48FC-9E5E-BFA5DFCC8B2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DD1F707-F45F-CDC6-5010-87326C340252}"/>
              </a:ext>
            </a:extLst>
          </p:cNvPr>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a:t>Kari S.</a:t>
            </a:r>
          </a:p>
          <a:p>
            <a:pPr marL="285750" indent="-285750">
              <a:buFont typeface="Arial"/>
              <a:buChar char="•"/>
            </a:pPr>
            <a:r>
              <a:rPr lang="en-US"/>
              <a:t>“</a:t>
            </a:r>
            <a:r>
              <a:rPr lang="en-US" err="1"/>
              <a:t>Tällä</a:t>
            </a:r>
            <a:r>
              <a:rPr lang="en-US"/>
              <a:t> </a:t>
            </a:r>
            <a:r>
              <a:rPr lang="en-US" err="1"/>
              <a:t>dialla</a:t>
            </a:r>
            <a:r>
              <a:rPr lang="en-US"/>
              <a:t> </a:t>
            </a:r>
            <a:r>
              <a:rPr lang="en-US" err="1"/>
              <a:t>linjaan</a:t>
            </a:r>
            <a:r>
              <a:rPr lang="en-US"/>
              <a:t>, </a:t>
            </a:r>
            <a:r>
              <a:rPr lang="en-US" err="1"/>
              <a:t>että</a:t>
            </a:r>
            <a:r>
              <a:rPr lang="en-US"/>
              <a:t> </a:t>
            </a:r>
            <a:r>
              <a:rPr lang="en-US" b="1" err="1"/>
              <a:t>kanavasta</a:t>
            </a:r>
            <a:r>
              <a:rPr lang="en-US" b="1"/>
              <a:t> </a:t>
            </a:r>
            <a:r>
              <a:rPr lang="en-US" b="1" err="1"/>
              <a:t>riippumatta</a:t>
            </a:r>
            <a:r>
              <a:rPr lang="en-US" b="1"/>
              <a:t> (GUI, </a:t>
            </a:r>
            <a:r>
              <a:rPr lang="en-US" b="1" err="1"/>
              <a:t>kansallinen</a:t>
            </a:r>
            <a:r>
              <a:rPr lang="en-US" b="1"/>
              <a:t> API, RIM)</a:t>
            </a:r>
            <a:r>
              <a:rPr lang="en-US"/>
              <a:t> </a:t>
            </a:r>
            <a:r>
              <a:rPr lang="en-US" err="1"/>
              <a:t>noudatamme</a:t>
            </a:r>
            <a:r>
              <a:rPr lang="en-US"/>
              <a:t> </a:t>
            </a:r>
            <a:r>
              <a:rPr lang="en-US" err="1"/>
              <a:t>samoja</a:t>
            </a:r>
            <a:r>
              <a:rPr lang="en-US"/>
              <a:t> MIG-</a:t>
            </a:r>
            <a:r>
              <a:rPr lang="en-US" err="1"/>
              <a:t>sääntöjä</a:t>
            </a:r>
            <a:r>
              <a:rPr lang="en-US"/>
              <a:t>—MIG Appendix D on </a:t>
            </a:r>
            <a:r>
              <a:rPr lang="en-US" err="1"/>
              <a:t>yhteinen</a:t>
            </a:r>
            <a:r>
              <a:rPr lang="en-US"/>
              <a:t> </a:t>
            </a:r>
            <a:r>
              <a:rPr lang="en-US" err="1"/>
              <a:t>totuus</a:t>
            </a:r>
            <a:r>
              <a:rPr lang="en-US"/>
              <a:t>.” </a:t>
            </a:r>
            <a:r>
              <a:rPr lang="en-US">
                <a:hlinkClick r:id="rId3"/>
              </a:rPr>
              <a:t>European Maritime Safety Agency</a:t>
            </a:r>
            <a:endParaRPr lang="en-US">
              <a:ea typeface="Calibri"/>
              <a:cs typeface="Calibri"/>
            </a:endParaRPr>
          </a:p>
          <a:p>
            <a:pPr marL="285750" indent="-285750">
              <a:buFont typeface="Arial"/>
              <a:buChar char="•"/>
            </a:pPr>
            <a:r>
              <a:rPr lang="en-US"/>
              <a:t>“</a:t>
            </a:r>
            <a:r>
              <a:rPr lang="en-US" b="1"/>
              <a:t>RIM</a:t>
            </a:r>
            <a:r>
              <a:rPr lang="en-US"/>
              <a:t> </a:t>
            </a:r>
            <a:r>
              <a:rPr lang="en-US" err="1"/>
              <a:t>tekee</a:t>
            </a:r>
            <a:r>
              <a:rPr lang="en-US"/>
              <a:t> vain </a:t>
            </a:r>
            <a:r>
              <a:rPr lang="en-US" err="1"/>
              <a:t>MIGissä</a:t>
            </a:r>
            <a:r>
              <a:rPr lang="en-US"/>
              <a:t> </a:t>
            </a:r>
            <a:r>
              <a:rPr lang="en-US" err="1"/>
              <a:t>määritellyt</a:t>
            </a:r>
            <a:r>
              <a:rPr lang="en-US"/>
              <a:t> </a:t>
            </a:r>
            <a:r>
              <a:rPr lang="en-US" err="1"/>
              <a:t>tarkistukset</a:t>
            </a:r>
            <a:r>
              <a:rPr lang="en-US"/>
              <a:t> (</a:t>
            </a:r>
            <a:r>
              <a:rPr lang="en-US" err="1"/>
              <a:t>syntaksi</a:t>
            </a:r>
            <a:r>
              <a:rPr lang="en-US"/>
              <a:t> + MIG-</a:t>
            </a:r>
            <a:r>
              <a:rPr lang="en-US" err="1"/>
              <a:t>semantiikka</a:t>
            </a:r>
            <a:r>
              <a:rPr lang="en-US"/>
              <a:t>) ja </a:t>
            </a:r>
            <a:r>
              <a:rPr lang="en-US" b="1" err="1"/>
              <a:t>ei</a:t>
            </a:r>
            <a:r>
              <a:rPr lang="en-US" b="1"/>
              <a:t> </a:t>
            </a:r>
            <a:r>
              <a:rPr lang="en-US" b="1" err="1"/>
              <a:t>tarkista</a:t>
            </a:r>
            <a:r>
              <a:rPr lang="en-US" b="1"/>
              <a:t> </a:t>
            </a:r>
            <a:r>
              <a:rPr lang="en-US" b="1" err="1"/>
              <a:t>kansallista</a:t>
            </a:r>
            <a:r>
              <a:rPr lang="en-US" b="1"/>
              <a:t> </a:t>
            </a:r>
            <a:r>
              <a:rPr lang="en-US" b="1" err="1"/>
              <a:t>profiilia</a:t>
            </a:r>
            <a:r>
              <a:rPr lang="en-US"/>
              <a:t>; </a:t>
            </a:r>
            <a:r>
              <a:rPr lang="en-US" err="1"/>
              <a:t>kansalliset</a:t>
            </a:r>
            <a:r>
              <a:rPr lang="en-US"/>
              <a:t> FI-</a:t>
            </a:r>
            <a:r>
              <a:rPr lang="en-US" err="1"/>
              <a:t>säännöt</a:t>
            </a:r>
            <a:r>
              <a:rPr lang="en-US"/>
              <a:t> </a:t>
            </a:r>
            <a:r>
              <a:rPr lang="en-US" err="1"/>
              <a:t>tarkistetaan</a:t>
            </a:r>
            <a:r>
              <a:rPr lang="en-US"/>
              <a:t> </a:t>
            </a:r>
            <a:r>
              <a:rPr lang="en-US" b="1" err="1"/>
              <a:t>NEMOssa</a:t>
            </a:r>
            <a:r>
              <a:rPr lang="en-US"/>
              <a:t> RIMin </a:t>
            </a:r>
            <a:r>
              <a:rPr lang="en-US" err="1"/>
              <a:t>jälkeen</a:t>
            </a:r>
            <a:r>
              <a:rPr lang="en-US"/>
              <a:t>.” </a:t>
            </a:r>
            <a:r>
              <a:rPr lang="en-US">
                <a:hlinkClick r:id="rId4"/>
              </a:rPr>
              <a:t>EUR-Lex+1</a:t>
            </a:r>
            <a:endParaRPr lang="en-US"/>
          </a:p>
          <a:p>
            <a:pPr marL="285750" indent="-285750">
              <a:buFont typeface="Arial"/>
              <a:buChar char="•"/>
            </a:pPr>
            <a:r>
              <a:rPr lang="en-US"/>
              <a:t>“</a:t>
            </a:r>
            <a:r>
              <a:rPr lang="en-US" b="1"/>
              <a:t>FE ja BE</a:t>
            </a:r>
            <a:r>
              <a:rPr lang="en-US"/>
              <a:t> </a:t>
            </a:r>
            <a:r>
              <a:rPr lang="en-US" err="1"/>
              <a:t>peilaavat</a:t>
            </a:r>
            <a:r>
              <a:rPr lang="en-US"/>
              <a:t> </a:t>
            </a:r>
            <a:r>
              <a:rPr lang="en-US" err="1"/>
              <a:t>samaa</a:t>
            </a:r>
            <a:r>
              <a:rPr lang="en-US"/>
              <a:t> </a:t>
            </a:r>
            <a:r>
              <a:rPr lang="en-US" err="1"/>
              <a:t>sääntökantaa</a:t>
            </a:r>
            <a:r>
              <a:rPr lang="en-US"/>
              <a:t>: FE </a:t>
            </a:r>
            <a:r>
              <a:rPr lang="en-US" err="1"/>
              <a:t>rajoittaa</a:t>
            </a:r>
            <a:r>
              <a:rPr lang="en-US"/>
              <a:t> </a:t>
            </a:r>
            <a:r>
              <a:rPr lang="en-US" err="1"/>
              <a:t>syöttöä</a:t>
            </a:r>
            <a:r>
              <a:rPr lang="en-US"/>
              <a:t> (</a:t>
            </a:r>
            <a:r>
              <a:rPr lang="en-US" err="1"/>
              <a:t>esim</a:t>
            </a:r>
            <a:r>
              <a:rPr lang="en-US"/>
              <a:t>. </a:t>
            </a:r>
            <a:r>
              <a:rPr lang="en-US" err="1"/>
              <a:t>koodilistat</a:t>
            </a:r>
            <a:r>
              <a:rPr lang="en-US"/>
              <a:t>), BE/RIM </a:t>
            </a:r>
            <a:r>
              <a:rPr lang="en-US" err="1"/>
              <a:t>hylkää</a:t>
            </a:r>
            <a:r>
              <a:rPr lang="en-US"/>
              <a:t> MIG-</a:t>
            </a:r>
            <a:r>
              <a:rPr lang="en-US" err="1"/>
              <a:t>rikkeet</a:t>
            </a:r>
            <a:r>
              <a:rPr lang="en-US"/>
              <a:t>.” </a:t>
            </a:r>
            <a:r>
              <a:rPr lang="en-US">
                <a:hlinkClick r:id="rId3"/>
              </a:rPr>
              <a:t>European Maritime Safety Agency</a:t>
            </a:r>
            <a:endParaRPr lang="en-US"/>
          </a:p>
          <a:p>
            <a:pPr marL="285750" indent="-285750">
              <a:buFont typeface="Arial"/>
              <a:buChar char="•"/>
            </a:pPr>
            <a:r>
              <a:rPr lang="en-US"/>
              <a:t>“Jos </a:t>
            </a:r>
            <a:r>
              <a:rPr lang="en-US" err="1"/>
              <a:t>tarvitaan</a:t>
            </a:r>
            <a:r>
              <a:rPr lang="en-US"/>
              <a:t> </a:t>
            </a:r>
            <a:r>
              <a:rPr lang="en-US" err="1"/>
              <a:t>esimerkkejä</a:t>
            </a:r>
            <a:r>
              <a:rPr lang="en-US"/>
              <a:t>: </a:t>
            </a:r>
            <a:r>
              <a:rPr lang="en-US" err="1"/>
              <a:t>viittaa</a:t>
            </a:r>
            <a:r>
              <a:rPr lang="en-US"/>
              <a:t> </a:t>
            </a:r>
            <a:r>
              <a:rPr lang="en-US" i="1"/>
              <a:t>MIG-P33</a:t>
            </a:r>
            <a:r>
              <a:rPr lang="en-US"/>
              <a:t> ja </a:t>
            </a:r>
            <a:r>
              <a:rPr lang="en-US" i="1"/>
              <a:t>MIG-P35</a:t>
            </a:r>
            <a:r>
              <a:rPr lang="en-US"/>
              <a:t>—</a:t>
            </a:r>
            <a:r>
              <a:rPr lang="en-US" err="1"/>
              <a:t>hyvä</a:t>
            </a:r>
            <a:r>
              <a:rPr lang="en-US"/>
              <a:t> </a:t>
            </a:r>
            <a:r>
              <a:rPr lang="en-US" err="1"/>
              <a:t>muistutus</a:t>
            </a:r>
            <a:r>
              <a:rPr lang="en-US"/>
              <a:t> </a:t>
            </a:r>
            <a:r>
              <a:rPr lang="en-US" err="1"/>
              <a:t>kehittäjille</a:t>
            </a:r>
            <a:r>
              <a:rPr lang="en-US"/>
              <a:t>, </a:t>
            </a:r>
            <a:r>
              <a:rPr lang="en-US" err="1"/>
              <a:t>että</a:t>
            </a:r>
            <a:r>
              <a:rPr lang="en-US"/>
              <a:t> </a:t>
            </a:r>
            <a:r>
              <a:rPr lang="en-US" b="1" err="1"/>
              <a:t>tuntematon</a:t>
            </a:r>
            <a:r>
              <a:rPr lang="en-US" b="1"/>
              <a:t> optional → </a:t>
            </a:r>
            <a:r>
              <a:rPr lang="en-US" b="1" err="1"/>
              <a:t>ei</a:t>
            </a:r>
            <a:r>
              <a:rPr lang="en-US" b="1"/>
              <a:t> </a:t>
            </a:r>
            <a:r>
              <a:rPr lang="en-US" b="1" err="1"/>
              <a:t>elementtiä</a:t>
            </a:r>
            <a:r>
              <a:rPr lang="en-US"/>
              <a:t>, </a:t>
            </a:r>
            <a:r>
              <a:rPr lang="en-US" err="1"/>
              <a:t>eikä</a:t>
            </a:r>
            <a:r>
              <a:rPr lang="en-US"/>
              <a:t> </a:t>
            </a:r>
            <a:r>
              <a:rPr lang="en-US" err="1"/>
              <a:t>tyhjiä</a:t>
            </a:r>
            <a:r>
              <a:rPr lang="en-US"/>
              <a:t> </a:t>
            </a:r>
            <a:r>
              <a:rPr lang="en-US" err="1"/>
              <a:t>merkkijonoja</a:t>
            </a:r>
            <a:r>
              <a:rPr lang="en-US"/>
              <a:t>.” </a:t>
            </a:r>
            <a:r>
              <a:rPr lang="en-US">
                <a:hlinkClick r:id="rId3"/>
              </a:rPr>
              <a:t>European Maritime Safety Agency</a:t>
            </a:r>
            <a:endParaRPr lang="en-US"/>
          </a:p>
          <a:p>
            <a:pPr marL="285750" indent="-285750">
              <a:buFont typeface="Arial"/>
              <a:buChar char="•"/>
            </a:pPr>
            <a:r>
              <a:rPr lang="en-US"/>
              <a:t>“</a:t>
            </a:r>
            <a:r>
              <a:rPr lang="en-US" err="1"/>
              <a:t>Tiimillä</a:t>
            </a:r>
            <a:r>
              <a:rPr lang="en-US"/>
              <a:t> on </a:t>
            </a:r>
            <a:r>
              <a:rPr lang="en-US" err="1"/>
              <a:t>yksi</a:t>
            </a:r>
            <a:r>
              <a:rPr lang="en-US"/>
              <a:t> </a:t>
            </a:r>
            <a:r>
              <a:rPr lang="en-US" b="1"/>
              <a:t>HTML-</a:t>
            </a:r>
            <a:r>
              <a:rPr lang="en-US" b="1" err="1"/>
              <a:t>koonti</a:t>
            </a:r>
            <a:r>
              <a:rPr lang="en-US"/>
              <a:t> </a:t>
            </a:r>
            <a:r>
              <a:rPr lang="en-US" err="1"/>
              <a:t>säännöistä</a:t>
            </a:r>
            <a:r>
              <a:rPr lang="en-US"/>
              <a:t> (EMSA+FI); </a:t>
            </a:r>
            <a:r>
              <a:rPr lang="en-US" err="1"/>
              <a:t>ohjaan</a:t>
            </a:r>
            <a:r>
              <a:rPr lang="en-US"/>
              <a:t> </a:t>
            </a:r>
            <a:r>
              <a:rPr lang="en-US" err="1"/>
              <a:t>devit</a:t>
            </a:r>
            <a:r>
              <a:rPr lang="en-US"/>
              <a:t> </a:t>
            </a:r>
            <a:r>
              <a:rPr lang="en-US" err="1"/>
              <a:t>siihen</a:t>
            </a:r>
            <a:r>
              <a:rPr lang="en-US"/>
              <a:t> </a:t>
            </a:r>
            <a:r>
              <a:rPr lang="en-US" err="1"/>
              <a:t>aina</a:t>
            </a:r>
            <a:r>
              <a:rPr lang="en-US"/>
              <a:t>, </a:t>
            </a:r>
            <a:r>
              <a:rPr lang="en-US" err="1"/>
              <a:t>riippumatta</a:t>
            </a:r>
            <a:r>
              <a:rPr lang="en-US"/>
              <a:t> </a:t>
            </a:r>
            <a:r>
              <a:rPr lang="en-US" err="1"/>
              <a:t>tekevätkö</a:t>
            </a:r>
            <a:r>
              <a:rPr lang="en-US"/>
              <a:t> </a:t>
            </a:r>
            <a:r>
              <a:rPr lang="en-US" err="1"/>
              <a:t>UI:ta</a:t>
            </a:r>
            <a:r>
              <a:rPr lang="en-US"/>
              <a:t> </a:t>
            </a:r>
            <a:r>
              <a:rPr lang="en-US" err="1"/>
              <a:t>vai</a:t>
            </a:r>
            <a:r>
              <a:rPr lang="en-US"/>
              <a:t> </a:t>
            </a:r>
            <a:r>
              <a:rPr lang="en-US" err="1"/>
              <a:t>integraatiota</a:t>
            </a:r>
            <a:r>
              <a:rPr lang="en-US"/>
              <a:t>.”</a:t>
            </a:r>
            <a:endParaRPr lang="en-US">
              <a:ea typeface="Calibri"/>
              <a:cs typeface="Calibri"/>
            </a:endParaRPr>
          </a:p>
          <a:p>
            <a:endParaRPr lang="en-US">
              <a:ea typeface="Calibri"/>
              <a:cs typeface="+mn-lt"/>
            </a:endParaRPr>
          </a:p>
        </p:txBody>
      </p:sp>
      <p:sp>
        <p:nvSpPr>
          <p:cNvPr id="4" name="Slide Number Placeholder 3">
            <a:extLst>
              <a:ext uri="{FF2B5EF4-FFF2-40B4-BE49-F238E27FC236}">
                <a16:creationId xmlns:a16="http://schemas.microsoft.com/office/drawing/2014/main" id="{7FCD0760-5FDE-1CD6-180A-33487BD24C50}"/>
              </a:ext>
            </a:extLst>
          </p:cNvPr>
          <p:cNvSpPr>
            <a:spLocks noGrp="1"/>
          </p:cNvSpPr>
          <p:nvPr>
            <p:ph type="sldNum" sz="quarter" idx="5"/>
          </p:nvPr>
        </p:nvSpPr>
        <p:spPr/>
        <p:txBody>
          <a:bodyPr/>
          <a:lstStyle/>
          <a:p>
            <a:fld id="{D6262DE4-8DD9-46D6-AE02-692410FDB96D}" type="slidenum">
              <a:rPr lang="en-GB" smtClean="0"/>
              <a:t>13</a:t>
            </a:fld>
            <a:endParaRPr lang="en-GB"/>
          </a:p>
        </p:txBody>
      </p:sp>
    </p:spTree>
    <p:extLst>
      <p:ext uri="{BB962C8B-B14F-4D97-AF65-F5344CB8AC3E}">
        <p14:creationId xmlns:p14="http://schemas.microsoft.com/office/powerpoint/2010/main" val="3731358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392F0-0702-BBAF-28D9-1AB74B919A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5ED80F-2FCE-98B6-E785-BD5498E58DB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1410BC8-40FF-1399-3B95-D05D51C5A97E}"/>
              </a:ext>
            </a:extLst>
          </p:cNvPr>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a:t>Kari S.</a:t>
            </a:r>
          </a:p>
          <a:p>
            <a:endParaRPr lang="en-US"/>
          </a:p>
          <a:p>
            <a:pPr marL="285750" indent="-285750">
              <a:buFont typeface="Arial"/>
              <a:buChar char="•"/>
            </a:pPr>
            <a:r>
              <a:rPr lang="en-US"/>
              <a:t>“</a:t>
            </a:r>
            <a:r>
              <a:rPr lang="en-US" err="1"/>
              <a:t>Koodisto</a:t>
            </a:r>
            <a:r>
              <a:rPr lang="en-US"/>
              <a:t> = </a:t>
            </a:r>
            <a:r>
              <a:rPr lang="en-US" b="1" err="1"/>
              <a:t>elävä</a:t>
            </a:r>
            <a:r>
              <a:rPr lang="en-US"/>
              <a:t>: </a:t>
            </a:r>
            <a:r>
              <a:rPr lang="en-US" err="1"/>
              <a:t>päivityksiä</a:t>
            </a:r>
            <a:r>
              <a:rPr lang="en-US"/>
              <a:t> </a:t>
            </a:r>
            <a:r>
              <a:rPr lang="en-US" err="1"/>
              <a:t>tulee</a:t>
            </a:r>
            <a:r>
              <a:rPr lang="en-US"/>
              <a:t> </a:t>
            </a:r>
            <a:r>
              <a:rPr lang="en-US" err="1"/>
              <a:t>sekä</a:t>
            </a:r>
            <a:r>
              <a:rPr lang="en-US"/>
              <a:t> </a:t>
            </a:r>
            <a:r>
              <a:rPr lang="en-US" err="1"/>
              <a:t>MIGin</a:t>
            </a:r>
            <a:r>
              <a:rPr lang="en-US"/>
              <a:t> </a:t>
            </a:r>
            <a:r>
              <a:rPr lang="en-US" b="1"/>
              <a:t>Appendix E</a:t>
            </a:r>
            <a:r>
              <a:rPr lang="en-US"/>
              <a:t> -</a:t>
            </a:r>
            <a:r>
              <a:rPr lang="en-US" err="1"/>
              <a:t>listoihin</a:t>
            </a:r>
            <a:r>
              <a:rPr lang="en-US"/>
              <a:t> </a:t>
            </a:r>
            <a:r>
              <a:rPr lang="en-US" err="1"/>
              <a:t>että</a:t>
            </a:r>
            <a:r>
              <a:rPr lang="en-US"/>
              <a:t> </a:t>
            </a:r>
            <a:r>
              <a:rPr lang="en-US" err="1"/>
              <a:t>viitattuihin</a:t>
            </a:r>
            <a:r>
              <a:rPr lang="en-US"/>
              <a:t> </a:t>
            </a:r>
            <a:r>
              <a:rPr lang="en-US" err="1"/>
              <a:t>standardeihin</a:t>
            </a:r>
            <a:r>
              <a:rPr lang="en-US"/>
              <a:t> (UN/LOCODE, ISO, </a:t>
            </a:r>
            <a:r>
              <a:rPr lang="en-US" err="1"/>
              <a:t>yms</a:t>
            </a:r>
            <a:r>
              <a:rPr lang="en-US"/>
              <a:t>.).” </a:t>
            </a:r>
            <a:r>
              <a:rPr lang="en-US">
                <a:hlinkClick r:id="rId3"/>
              </a:rPr>
              <a:t>European Maritime Safety Agency+2EUR-Lex+2</a:t>
            </a:r>
            <a:endParaRPr lang="en-US"/>
          </a:p>
          <a:p>
            <a:pPr marL="285750" indent="-285750">
              <a:buFont typeface="Arial"/>
              <a:buChar char="•"/>
            </a:pPr>
            <a:r>
              <a:rPr lang="en-US"/>
              <a:t>“</a:t>
            </a:r>
            <a:r>
              <a:rPr lang="en-US" b="1" err="1"/>
              <a:t>Kanavariippumattomuus</a:t>
            </a:r>
            <a:r>
              <a:rPr lang="en-US"/>
              <a:t>: </a:t>
            </a:r>
            <a:r>
              <a:rPr lang="en-US" err="1"/>
              <a:t>samat</a:t>
            </a:r>
            <a:r>
              <a:rPr lang="en-US"/>
              <a:t> </a:t>
            </a:r>
            <a:r>
              <a:rPr lang="en-US" err="1"/>
              <a:t>koodit</a:t>
            </a:r>
            <a:r>
              <a:rPr lang="en-US"/>
              <a:t> </a:t>
            </a:r>
            <a:r>
              <a:rPr lang="en-US" err="1"/>
              <a:t>UI:ssa</a:t>
            </a:r>
            <a:r>
              <a:rPr lang="en-US"/>
              <a:t>, </a:t>
            </a:r>
            <a:r>
              <a:rPr lang="en-US" err="1"/>
              <a:t>kansallisessa</a:t>
            </a:r>
            <a:r>
              <a:rPr lang="en-US"/>
              <a:t> </a:t>
            </a:r>
            <a:r>
              <a:rPr lang="en-US" err="1"/>
              <a:t>API:ssa</a:t>
            </a:r>
            <a:r>
              <a:rPr lang="en-US"/>
              <a:t> ja </a:t>
            </a:r>
            <a:r>
              <a:rPr lang="en-US" err="1"/>
              <a:t>RIMissä</a:t>
            </a:r>
            <a:r>
              <a:rPr lang="en-US"/>
              <a:t>—</a:t>
            </a:r>
            <a:r>
              <a:rPr lang="en-US" err="1"/>
              <a:t>yksi</a:t>
            </a:r>
            <a:r>
              <a:rPr lang="en-US"/>
              <a:t> </a:t>
            </a:r>
            <a:r>
              <a:rPr lang="en-US" err="1"/>
              <a:t>semantiikka</a:t>
            </a:r>
            <a:r>
              <a:rPr lang="en-US"/>
              <a:t> </a:t>
            </a:r>
            <a:r>
              <a:rPr lang="en-US" err="1"/>
              <a:t>kaikkialla</a:t>
            </a:r>
            <a:r>
              <a:rPr lang="en-US"/>
              <a:t>.” </a:t>
            </a:r>
            <a:r>
              <a:rPr lang="en-US">
                <a:hlinkClick r:id="rId4"/>
              </a:rPr>
              <a:t>European Maritime Safety Agency</a:t>
            </a:r>
            <a:endParaRPr lang="en-US"/>
          </a:p>
          <a:p>
            <a:pPr marL="285750" indent="-285750">
              <a:buFont typeface="Arial"/>
              <a:buChar char="•"/>
            </a:pPr>
            <a:r>
              <a:rPr lang="en-US"/>
              <a:t>“</a:t>
            </a:r>
            <a:r>
              <a:rPr lang="en-US" b="1"/>
              <a:t>RIM vs. </a:t>
            </a:r>
            <a:r>
              <a:rPr lang="en-US" b="1" err="1"/>
              <a:t>kansallinen</a:t>
            </a:r>
            <a:r>
              <a:rPr lang="en-US"/>
              <a:t>: RIM </a:t>
            </a:r>
            <a:r>
              <a:rPr lang="en-US" err="1"/>
              <a:t>soveltaa</a:t>
            </a:r>
            <a:r>
              <a:rPr lang="en-US"/>
              <a:t> MIG-</a:t>
            </a:r>
            <a:r>
              <a:rPr lang="en-US" err="1"/>
              <a:t>sääntöjä</a:t>
            </a:r>
            <a:r>
              <a:rPr lang="en-US"/>
              <a:t>; </a:t>
            </a:r>
            <a:r>
              <a:rPr lang="en-US" b="1"/>
              <a:t>FI-</a:t>
            </a:r>
            <a:r>
              <a:rPr lang="en-US" b="1" err="1"/>
              <a:t>profiilin</a:t>
            </a:r>
            <a:r>
              <a:rPr lang="en-US"/>
              <a:t> </a:t>
            </a:r>
            <a:r>
              <a:rPr lang="en-US" err="1"/>
              <a:t>lisäehdot</a:t>
            </a:r>
            <a:r>
              <a:rPr lang="en-US"/>
              <a:t> ja </a:t>
            </a:r>
            <a:r>
              <a:rPr lang="en-US" err="1"/>
              <a:t>mahdolliset</a:t>
            </a:r>
            <a:r>
              <a:rPr lang="en-US"/>
              <a:t> </a:t>
            </a:r>
            <a:r>
              <a:rPr lang="en-US" err="1"/>
              <a:t>koodistopoikkeamat</a:t>
            </a:r>
            <a:r>
              <a:rPr lang="en-US"/>
              <a:t> </a:t>
            </a:r>
            <a:r>
              <a:rPr lang="en-US" err="1"/>
              <a:t>tarkastetaan</a:t>
            </a:r>
            <a:r>
              <a:rPr lang="en-US"/>
              <a:t> </a:t>
            </a:r>
            <a:r>
              <a:rPr lang="en-US" b="1"/>
              <a:t>Nemo-</a:t>
            </a:r>
            <a:r>
              <a:rPr lang="en-US" b="1" err="1"/>
              <a:t>ytimessä</a:t>
            </a:r>
            <a:r>
              <a:rPr lang="en-US"/>
              <a:t>.” </a:t>
            </a:r>
            <a:r>
              <a:rPr lang="en-US">
                <a:hlinkClick r:id="rId5"/>
              </a:rPr>
              <a:t>EUR-Lex</a:t>
            </a:r>
            <a:endParaRPr lang="en-US"/>
          </a:p>
          <a:p>
            <a:pPr marL="285750" indent="-285750">
              <a:buFont typeface="Arial"/>
              <a:buChar char="•"/>
            </a:pPr>
            <a:r>
              <a:rPr lang="en-US"/>
              <a:t>“</a:t>
            </a:r>
            <a:r>
              <a:rPr lang="en-US" b="1" err="1"/>
              <a:t>Käytäntö</a:t>
            </a:r>
            <a:r>
              <a:rPr lang="en-US" b="1"/>
              <a:t> </a:t>
            </a:r>
            <a:r>
              <a:rPr lang="en-US" b="1" err="1"/>
              <a:t>deville</a:t>
            </a:r>
            <a:r>
              <a:rPr lang="en-US"/>
              <a:t>: </a:t>
            </a:r>
            <a:r>
              <a:rPr lang="en-US" err="1"/>
              <a:t>tarkista</a:t>
            </a:r>
            <a:r>
              <a:rPr lang="en-US"/>
              <a:t> </a:t>
            </a:r>
            <a:r>
              <a:rPr lang="en-US" err="1"/>
              <a:t>koodistot</a:t>
            </a:r>
            <a:r>
              <a:rPr lang="en-US"/>
              <a:t>; </a:t>
            </a:r>
            <a:r>
              <a:rPr lang="en-US" err="1"/>
              <a:t>käytä</a:t>
            </a:r>
            <a:r>
              <a:rPr lang="en-US"/>
              <a:t> </a:t>
            </a:r>
            <a:r>
              <a:rPr lang="en-US" err="1"/>
              <a:t>meidän</a:t>
            </a:r>
            <a:r>
              <a:rPr lang="en-US"/>
              <a:t> </a:t>
            </a:r>
            <a:r>
              <a:rPr lang="en-US" b="1"/>
              <a:t>HTML-</a:t>
            </a:r>
            <a:r>
              <a:rPr lang="en-US" b="1" err="1"/>
              <a:t>koontia</a:t>
            </a:r>
            <a:r>
              <a:rPr lang="en-US"/>
              <a:t>.”</a:t>
            </a:r>
            <a:endParaRPr lang="en-US">
              <a:ea typeface="Calibri" panose="020F0502020204030204"/>
              <a:cs typeface="Calibri" panose="020F0502020204030204"/>
            </a:endParaRPr>
          </a:p>
          <a:p>
            <a:pPr marL="285750" indent="-285750">
              <a:buFont typeface="Arial"/>
              <a:buChar char="•"/>
            </a:pPr>
            <a:endParaRPr lang="en-US">
              <a:ea typeface="Calibri" panose="020F0502020204030204"/>
              <a:cs typeface="Calibri" panose="020F0502020204030204"/>
            </a:endParaRPr>
          </a:p>
          <a:p>
            <a:r>
              <a:rPr lang="en-US">
                <a:ea typeface="Calibri" panose="020F0502020204030204"/>
                <a:cs typeface="Calibri" panose="020F0502020204030204"/>
              </a:rPr>
              <a:t>Hazmat </a:t>
            </a:r>
            <a:r>
              <a:rPr lang="en-US" err="1">
                <a:ea typeface="Calibri" panose="020F0502020204030204"/>
                <a:cs typeface="Calibri" panose="020F0502020204030204"/>
              </a:rPr>
              <a:t>esimerkki</a:t>
            </a:r>
            <a:br>
              <a:rPr lang="en-US">
                <a:ea typeface="Calibri" panose="020F0502020204030204"/>
                <a:cs typeface="+mn-lt"/>
              </a:rPr>
            </a:br>
            <a:r>
              <a:rPr lang="en-US">
                <a:ea typeface="Calibri" panose="020F0502020204030204"/>
                <a:cs typeface="Calibri" panose="020F0502020204030204"/>
              </a:rPr>
              <a:t>```</a:t>
            </a:r>
          </a:p>
          <a:p>
            <a:r>
              <a:rPr lang="en-US">
                <a:solidFill>
                  <a:srgbClr val="BCBEC4"/>
                </a:solidFill>
              </a:rPr>
              <a:t>{</a:t>
            </a:r>
            <a:r>
              <a:rPr lang="en-US">
                <a:solidFill>
                  <a:srgbClr val="C77DBB"/>
                </a:solidFill>
              </a:rPr>
              <a:t>"id"</a:t>
            </a:r>
            <a:r>
              <a:rPr lang="en-US">
                <a:solidFill>
                  <a:srgbClr val="BCBEC4"/>
                </a:solidFill>
              </a:rPr>
              <a:t>: </a:t>
            </a:r>
            <a:r>
              <a:rPr lang="en-US">
                <a:solidFill>
                  <a:srgbClr val="6AAB73"/>
                </a:solidFill>
              </a:rPr>
              <a:t>"IMDG_2190_10535"</a:t>
            </a:r>
            <a:r>
              <a:rPr lang="en-US">
                <a:solidFill>
                  <a:srgbClr val="BCBEC4"/>
                </a:solidFill>
              </a:rPr>
              <a:t>, </a:t>
            </a:r>
            <a:r>
              <a:rPr lang="en-US">
                <a:solidFill>
                  <a:srgbClr val="C77DBB"/>
                </a:solidFill>
              </a:rPr>
              <a:t>"</a:t>
            </a:r>
            <a:r>
              <a:rPr lang="en-US" err="1">
                <a:solidFill>
                  <a:srgbClr val="C77DBB"/>
                </a:solidFill>
              </a:rPr>
              <a:t>emsNumber</a:t>
            </a:r>
            <a:r>
              <a:rPr lang="en-US">
                <a:solidFill>
                  <a:srgbClr val="C77DBB"/>
                </a:solidFill>
              </a:rPr>
              <a:t>"</a:t>
            </a:r>
            <a:r>
              <a:rPr lang="en-US">
                <a:solidFill>
                  <a:srgbClr val="BCBEC4"/>
                </a:solidFill>
              </a:rPr>
              <a:t>: [</a:t>
            </a:r>
            <a:r>
              <a:rPr lang="en-US">
                <a:solidFill>
                  <a:srgbClr val="6AAB73"/>
                </a:solidFill>
              </a:rPr>
              <a:t>"S-W"</a:t>
            </a:r>
            <a:r>
              <a:rPr lang="en-US">
                <a:solidFill>
                  <a:srgbClr val="BCBEC4"/>
                </a:solidFill>
              </a:rPr>
              <a:t>, </a:t>
            </a:r>
            <a:r>
              <a:rPr lang="en-US">
                <a:solidFill>
                  <a:srgbClr val="6AAB73"/>
                </a:solidFill>
              </a:rPr>
              <a:t>"F-C"</a:t>
            </a:r>
            <a:r>
              <a:rPr lang="en-US">
                <a:solidFill>
                  <a:srgbClr val="BCBEC4"/>
                </a:solidFill>
              </a:rPr>
              <a:t>], </a:t>
            </a:r>
            <a:r>
              <a:rPr lang="en-US">
                <a:solidFill>
                  <a:srgbClr val="C77DBB"/>
                </a:solidFill>
              </a:rPr>
              <a:t>"</a:t>
            </a:r>
            <a:r>
              <a:rPr lang="en-US" err="1">
                <a:solidFill>
                  <a:srgbClr val="C77DBB"/>
                </a:solidFill>
              </a:rPr>
              <a:t>UNDGnumber</a:t>
            </a:r>
            <a:r>
              <a:rPr lang="en-US">
                <a:solidFill>
                  <a:srgbClr val="C77DBB"/>
                </a:solidFill>
              </a:rPr>
              <a:t>"</a:t>
            </a:r>
            <a:r>
              <a:rPr lang="en-US">
                <a:solidFill>
                  <a:srgbClr val="BCBEC4"/>
                </a:solidFill>
              </a:rPr>
              <a:t>: </a:t>
            </a:r>
            <a:r>
              <a:rPr lang="en-US">
                <a:solidFill>
                  <a:srgbClr val="6AAB73"/>
                </a:solidFill>
              </a:rPr>
              <a:t>"2190"</a:t>
            </a:r>
            <a:r>
              <a:rPr lang="en-US">
                <a:solidFill>
                  <a:srgbClr val="BCBEC4"/>
                </a:solidFill>
              </a:rPr>
              <a:t>, </a:t>
            </a:r>
            <a:r>
              <a:rPr lang="en-US">
                <a:solidFill>
                  <a:srgbClr val="C77DBB"/>
                </a:solidFill>
              </a:rPr>
              <a:t>"</a:t>
            </a:r>
            <a:r>
              <a:rPr lang="en-US" err="1">
                <a:solidFill>
                  <a:srgbClr val="C77DBB"/>
                </a:solidFill>
              </a:rPr>
              <a:t>flashPoint</a:t>
            </a:r>
            <a:r>
              <a:rPr lang="en-US">
                <a:solidFill>
                  <a:srgbClr val="C77DBB"/>
                </a:solidFill>
              </a:rPr>
              <a:t>"</a:t>
            </a:r>
            <a:r>
              <a:rPr lang="en-US">
                <a:solidFill>
                  <a:srgbClr val="BCBEC4"/>
                </a:solidFill>
              </a:rPr>
              <a:t>: </a:t>
            </a:r>
            <a:r>
              <a:rPr lang="en-US">
                <a:solidFill>
                  <a:srgbClr val="CF8E6D"/>
                </a:solidFill>
              </a:rPr>
              <a:t>null</a:t>
            </a:r>
            <a:r>
              <a:rPr lang="en-US">
                <a:solidFill>
                  <a:srgbClr val="BCBEC4"/>
                </a:solidFill>
              </a:rPr>
              <a:t>, </a:t>
            </a:r>
            <a:r>
              <a:rPr lang="en-US">
                <a:solidFill>
                  <a:srgbClr val="C77DBB"/>
                </a:solidFill>
              </a:rPr>
              <a:t>"</a:t>
            </a:r>
            <a:r>
              <a:rPr lang="en-US" err="1">
                <a:solidFill>
                  <a:srgbClr val="C77DBB"/>
                </a:solidFill>
              </a:rPr>
              <a:t>liquidType</a:t>
            </a:r>
            <a:r>
              <a:rPr lang="en-US">
                <a:solidFill>
                  <a:srgbClr val="C77DBB"/>
                </a:solidFill>
              </a:rPr>
              <a:t>"</a:t>
            </a:r>
            <a:r>
              <a:rPr lang="en-US">
                <a:solidFill>
                  <a:srgbClr val="BCBEC4"/>
                </a:solidFill>
              </a:rPr>
              <a:t>: </a:t>
            </a:r>
            <a:r>
              <a:rPr lang="en-US">
                <a:solidFill>
                  <a:srgbClr val="CF8E6D"/>
                </a:solidFill>
              </a:rPr>
              <a:t>null</a:t>
            </a:r>
            <a:r>
              <a:rPr lang="en-US">
                <a:solidFill>
                  <a:srgbClr val="BCBEC4"/>
                </a:solidFill>
              </a:rPr>
              <a:t>, </a:t>
            </a:r>
            <a:r>
              <a:rPr lang="en-US">
                <a:solidFill>
                  <a:srgbClr val="C77DBB"/>
                </a:solidFill>
              </a:rPr>
              <a:t>"regulation"</a:t>
            </a:r>
            <a:r>
              <a:rPr lang="en-US">
                <a:solidFill>
                  <a:srgbClr val="BCBEC4"/>
                </a:solidFill>
              </a:rPr>
              <a:t>: </a:t>
            </a:r>
            <a:r>
              <a:rPr lang="en-US">
                <a:solidFill>
                  <a:srgbClr val="6AAB73"/>
                </a:solidFill>
              </a:rPr>
              <a:t>"IDM"</a:t>
            </a:r>
            <a:r>
              <a:rPr lang="en-US">
                <a:solidFill>
                  <a:srgbClr val="BCBEC4"/>
                </a:solidFill>
              </a:rPr>
              <a:t>, </a:t>
            </a:r>
            <a:r>
              <a:rPr lang="en-US">
                <a:solidFill>
                  <a:srgbClr val="C77DBB"/>
                </a:solidFill>
              </a:rPr>
              <a:t>"</a:t>
            </a:r>
            <a:r>
              <a:rPr lang="en-US" err="1">
                <a:solidFill>
                  <a:srgbClr val="C77DBB"/>
                </a:solidFill>
              </a:rPr>
              <a:t>editionType</a:t>
            </a:r>
            <a:r>
              <a:rPr lang="en-US">
                <a:solidFill>
                  <a:srgbClr val="C77DBB"/>
                </a:solidFill>
              </a:rPr>
              <a:t>"</a:t>
            </a:r>
            <a:r>
              <a:rPr lang="en-US">
                <a:solidFill>
                  <a:srgbClr val="BCBEC4"/>
                </a:solidFill>
              </a:rPr>
              <a:t>: </a:t>
            </a:r>
            <a:r>
              <a:rPr lang="en-US">
                <a:solidFill>
                  <a:srgbClr val="CF8E6D"/>
                </a:solidFill>
              </a:rPr>
              <a:t>null</a:t>
            </a:r>
            <a:r>
              <a:rPr lang="en-US">
                <a:solidFill>
                  <a:srgbClr val="BCBEC4"/>
                </a:solidFill>
              </a:rPr>
              <a:t>, </a:t>
            </a:r>
            <a:r>
              <a:rPr lang="en-US">
                <a:solidFill>
                  <a:srgbClr val="C77DBB"/>
                </a:solidFill>
              </a:rPr>
              <a:t>"</a:t>
            </a:r>
            <a:r>
              <a:rPr lang="en-US" err="1">
                <a:solidFill>
                  <a:srgbClr val="C77DBB"/>
                </a:solidFill>
              </a:rPr>
              <a:t>hazardClass</a:t>
            </a:r>
            <a:r>
              <a:rPr lang="en-US">
                <a:solidFill>
                  <a:srgbClr val="C77DBB"/>
                </a:solidFill>
              </a:rPr>
              <a:t>"</a:t>
            </a:r>
            <a:r>
              <a:rPr lang="en-US">
                <a:solidFill>
                  <a:srgbClr val="BCBEC4"/>
                </a:solidFill>
              </a:rPr>
              <a:t>: </a:t>
            </a:r>
            <a:r>
              <a:rPr lang="en-US">
                <a:solidFill>
                  <a:srgbClr val="6AAB73"/>
                </a:solidFill>
              </a:rPr>
              <a:t>"2.3"</a:t>
            </a:r>
            <a:r>
              <a:rPr lang="en-US">
                <a:solidFill>
                  <a:srgbClr val="BCBEC4"/>
                </a:solidFill>
              </a:rPr>
              <a:t>, </a:t>
            </a:r>
            <a:r>
              <a:rPr lang="en-US">
                <a:solidFill>
                  <a:srgbClr val="C77DBB"/>
                </a:solidFill>
              </a:rPr>
              <a:t>"</a:t>
            </a:r>
            <a:r>
              <a:rPr lang="en-US" err="1">
                <a:solidFill>
                  <a:srgbClr val="C77DBB"/>
                </a:solidFill>
              </a:rPr>
              <a:t>productType</a:t>
            </a:r>
            <a:r>
              <a:rPr lang="en-US">
                <a:solidFill>
                  <a:srgbClr val="C77DBB"/>
                </a:solidFill>
              </a:rPr>
              <a:t>"</a:t>
            </a:r>
            <a:r>
              <a:rPr lang="en-US">
                <a:solidFill>
                  <a:srgbClr val="BCBEC4"/>
                </a:solidFill>
              </a:rPr>
              <a:t>: </a:t>
            </a:r>
            <a:r>
              <a:rPr lang="en-US">
                <a:solidFill>
                  <a:srgbClr val="CF8E6D"/>
                </a:solidFill>
              </a:rPr>
              <a:t>null</a:t>
            </a:r>
            <a:r>
              <a:rPr lang="en-US">
                <a:solidFill>
                  <a:srgbClr val="BCBEC4"/>
                </a:solidFill>
              </a:rPr>
              <a:t>, </a:t>
            </a:r>
            <a:r>
              <a:rPr lang="en-US">
                <a:solidFill>
                  <a:srgbClr val="C77DBB"/>
                </a:solidFill>
              </a:rPr>
              <a:t>"</a:t>
            </a:r>
            <a:r>
              <a:rPr lang="en-US" err="1">
                <a:solidFill>
                  <a:srgbClr val="C77DBB"/>
                </a:solidFill>
              </a:rPr>
              <a:t>carriageMode</a:t>
            </a:r>
            <a:r>
              <a:rPr lang="en-US">
                <a:solidFill>
                  <a:srgbClr val="C77DBB"/>
                </a:solidFill>
              </a:rPr>
              <a:t>"</a:t>
            </a:r>
            <a:r>
              <a:rPr lang="en-US">
                <a:solidFill>
                  <a:srgbClr val="BCBEC4"/>
                </a:solidFill>
              </a:rPr>
              <a:t>: </a:t>
            </a:r>
            <a:r>
              <a:rPr lang="en-US">
                <a:solidFill>
                  <a:srgbClr val="6AAB73"/>
                </a:solidFill>
              </a:rPr>
              <a:t>"Packaged"</a:t>
            </a:r>
            <a:r>
              <a:rPr lang="en-US">
                <a:solidFill>
                  <a:srgbClr val="BCBEC4"/>
                </a:solidFill>
              </a:rPr>
              <a:t>, </a:t>
            </a:r>
            <a:r>
              <a:rPr lang="en-US">
                <a:solidFill>
                  <a:srgbClr val="C77DBB"/>
                </a:solidFill>
              </a:rPr>
              <a:t>"</a:t>
            </a:r>
            <a:r>
              <a:rPr lang="en-US" err="1">
                <a:solidFill>
                  <a:srgbClr val="C77DBB"/>
                </a:solidFill>
              </a:rPr>
              <a:t>packingGroup</a:t>
            </a:r>
            <a:r>
              <a:rPr lang="en-US">
                <a:solidFill>
                  <a:srgbClr val="C77DBB"/>
                </a:solidFill>
              </a:rPr>
              <a:t>"</a:t>
            </a:r>
            <a:r>
              <a:rPr lang="en-US">
                <a:solidFill>
                  <a:srgbClr val="BCBEC4"/>
                </a:solidFill>
              </a:rPr>
              <a:t>: </a:t>
            </a:r>
            <a:r>
              <a:rPr lang="en-US">
                <a:solidFill>
                  <a:srgbClr val="6AAB73"/>
                </a:solidFill>
              </a:rPr>
              <a:t>""</a:t>
            </a:r>
            <a:r>
              <a:rPr lang="en-US">
                <a:solidFill>
                  <a:srgbClr val="BCBEC4"/>
                </a:solidFill>
              </a:rPr>
              <a:t>, </a:t>
            </a:r>
            <a:r>
              <a:rPr lang="en-US">
                <a:solidFill>
                  <a:srgbClr val="C77DBB"/>
                </a:solidFill>
              </a:rPr>
              <a:t>"</a:t>
            </a:r>
            <a:r>
              <a:rPr lang="en-US" err="1">
                <a:solidFill>
                  <a:srgbClr val="C77DBB"/>
                </a:solidFill>
              </a:rPr>
              <a:t>subsidiaryRisk</a:t>
            </a:r>
            <a:r>
              <a:rPr lang="en-US">
                <a:solidFill>
                  <a:srgbClr val="C77DBB"/>
                </a:solidFill>
              </a:rPr>
              <a:t>"</a:t>
            </a:r>
            <a:r>
              <a:rPr lang="en-US">
                <a:solidFill>
                  <a:srgbClr val="BCBEC4"/>
                </a:solidFill>
              </a:rPr>
              <a:t>: [</a:t>
            </a:r>
            <a:r>
              <a:rPr lang="en-US">
                <a:solidFill>
                  <a:srgbClr val="6AAB73"/>
                </a:solidFill>
              </a:rPr>
              <a:t>"5.1"</a:t>
            </a:r>
            <a:r>
              <a:rPr lang="en-US">
                <a:solidFill>
                  <a:srgbClr val="BCBEC4"/>
                </a:solidFill>
              </a:rPr>
              <a:t>, </a:t>
            </a:r>
            <a:r>
              <a:rPr lang="en-US">
                <a:solidFill>
                  <a:srgbClr val="6AAB73"/>
                </a:solidFill>
              </a:rPr>
              <a:t>"8"</a:t>
            </a:r>
            <a:r>
              <a:rPr lang="en-US">
                <a:solidFill>
                  <a:srgbClr val="BCBEC4"/>
                </a:solidFill>
              </a:rPr>
              <a:t>], </a:t>
            </a:r>
            <a:r>
              <a:rPr lang="en-US">
                <a:solidFill>
                  <a:srgbClr val="C77DBB"/>
                </a:solidFill>
              </a:rPr>
              <a:t>"</a:t>
            </a:r>
            <a:r>
              <a:rPr lang="en-US" err="1">
                <a:solidFill>
                  <a:srgbClr val="C77DBB"/>
                </a:solidFill>
              </a:rPr>
              <a:t>properShippingName</a:t>
            </a:r>
            <a:r>
              <a:rPr lang="en-US">
                <a:solidFill>
                  <a:srgbClr val="C77DBB"/>
                </a:solidFill>
              </a:rPr>
              <a:t>"</a:t>
            </a:r>
            <a:r>
              <a:rPr lang="en-US">
                <a:solidFill>
                  <a:srgbClr val="BCBEC4"/>
                </a:solidFill>
              </a:rPr>
              <a:t>: </a:t>
            </a:r>
            <a:r>
              <a:rPr lang="en-US">
                <a:solidFill>
                  <a:srgbClr val="6AAB73"/>
                </a:solidFill>
              </a:rPr>
              <a:t>"OXYGEN DIFLUORIDE, COMPRESSED"</a:t>
            </a:r>
            <a:r>
              <a:rPr lang="en-US">
                <a:solidFill>
                  <a:srgbClr val="BCBEC4"/>
                </a:solidFill>
              </a:rPr>
              <a:t>, </a:t>
            </a:r>
            <a:r>
              <a:rPr lang="en-US">
                <a:solidFill>
                  <a:srgbClr val="C77DBB"/>
                </a:solidFill>
              </a:rPr>
              <a:t>"</a:t>
            </a:r>
            <a:r>
              <a:rPr lang="en-US" err="1">
                <a:solidFill>
                  <a:srgbClr val="C77DBB"/>
                </a:solidFill>
              </a:rPr>
              <a:t>marinePollutionType</a:t>
            </a:r>
            <a:r>
              <a:rPr lang="en-US">
                <a:solidFill>
                  <a:srgbClr val="C77DBB"/>
                </a:solidFill>
              </a:rPr>
              <a:t>"</a:t>
            </a:r>
            <a:r>
              <a:rPr lang="en-US">
                <a:solidFill>
                  <a:srgbClr val="BCBEC4"/>
                </a:solidFill>
              </a:rPr>
              <a:t>: </a:t>
            </a:r>
            <a:r>
              <a:rPr lang="en-US">
                <a:solidFill>
                  <a:srgbClr val="6AAB73"/>
                </a:solidFill>
              </a:rPr>
              <a:t>""</a:t>
            </a:r>
            <a:r>
              <a:rPr lang="en-US">
                <a:solidFill>
                  <a:srgbClr val="BCBEC4"/>
                </a:solidFill>
              </a:rPr>
              <a:t>, </a:t>
            </a:r>
            <a:r>
              <a:rPr lang="en-US">
                <a:solidFill>
                  <a:srgbClr val="C77DBB"/>
                </a:solidFill>
              </a:rPr>
              <a:t>"</a:t>
            </a:r>
            <a:r>
              <a:rPr lang="en-US" err="1">
                <a:solidFill>
                  <a:srgbClr val="C77DBB"/>
                </a:solidFill>
              </a:rPr>
              <a:t>additionalInformation</a:t>
            </a:r>
            <a:r>
              <a:rPr lang="en-US">
                <a:solidFill>
                  <a:srgbClr val="C77DBB"/>
                </a:solidFill>
              </a:rPr>
              <a:t>"</a:t>
            </a:r>
            <a:r>
              <a:rPr lang="en-US">
                <a:solidFill>
                  <a:srgbClr val="BCBEC4"/>
                </a:solidFill>
              </a:rPr>
              <a:t>: </a:t>
            </a:r>
            <a:r>
              <a:rPr lang="en-US">
                <a:solidFill>
                  <a:srgbClr val="6AAB73"/>
                </a:solidFill>
              </a:rPr>
              <a:t>"Non-flammable, toxic and corrosive, </a:t>
            </a:r>
            <a:r>
              <a:rPr lang="en-US" err="1">
                <a:solidFill>
                  <a:srgbClr val="6AAB73"/>
                </a:solidFill>
              </a:rPr>
              <a:t>colourless</a:t>
            </a:r>
            <a:r>
              <a:rPr lang="en-US">
                <a:solidFill>
                  <a:srgbClr val="6AAB73"/>
                </a:solidFill>
              </a:rPr>
              <a:t> gas with a foul</a:t>
            </a:r>
            <a:r>
              <a:rPr lang="en-US">
                <a:solidFill>
                  <a:srgbClr val="CF8E6D"/>
                </a:solidFill>
              </a:rPr>
              <a:t>\r\</a:t>
            </a:r>
            <a:r>
              <a:rPr lang="en-US" err="1">
                <a:solidFill>
                  <a:srgbClr val="CF8E6D"/>
                </a:solidFill>
              </a:rPr>
              <a:t>n</a:t>
            </a:r>
            <a:r>
              <a:rPr lang="en-US" err="1">
                <a:solidFill>
                  <a:srgbClr val="6AAB73"/>
                </a:solidFill>
              </a:rPr>
              <a:t>odour</a:t>
            </a:r>
            <a:r>
              <a:rPr lang="en-US">
                <a:solidFill>
                  <a:srgbClr val="6AAB73"/>
                </a:solidFill>
              </a:rPr>
              <a:t>. Strong oxidizing agent. Reacts slowly with water or moist air</a:t>
            </a:r>
            <a:r>
              <a:rPr lang="en-US">
                <a:solidFill>
                  <a:srgbClr val="CF8E6D"/>
                </a:solidFill>
              </a:rPr>
              <a:t>\r\</a:t>
            </a:r>
            <a:r>
              <a:rPr lang="en-US" err="1">
                <a:solidFill>
                  <a:srgbClr val="CF8E6D"/>
                </a:solidFill>
              </a:rPr>
              <a:t>n</a:t>
            </a:r>
            <a:r>
              <a:rPr lang="en-US" err="1">
                <a:solidFill>
                  <a:srgbClr val="6AAB73"/>
                </a:solidFill>
              </a:rPr>
              <a:t>to</a:t>
            </a:r>
            <a:r>
              <a:rPr lang="en-US">
                <a:solidFill>
                  <a:srgbClr val="6AAB73"/>
                </a:solidFill>
              </a:rPr>
              <a:t> produce poisonous and corrosive fumes. Corrosive to glass and</a:t>
            </a:r>
            <a:r>
              <a:rPr lang="en-US">
                <a:solidFill>
                  <a:srgbClr val="CF8E6D"/>
                </a:solidFill>
              </a:rPr>
              <a:t>\r\</a:t>
            </a:r>
            <a:r>
              <a:rPr lang="en-US" err="1">
                <a:solidFill>
                  <a:srgbClr val="CF8E6D"/>
                </a:solidFill>
              </a:rPr>
              <a:t>n</a:t>
            </a:r>
            <a:r>
              <a:rPr lang="en-US" err="1">
                <a:solidFill>
                  <a:srgbClr val="6AAB73"/>
                </a:solidFill>
              </a:rPr>
              <a:t>to</a:t>
            </a:r>
            <a:r>
              <a:rPr lang="en-US">
                <a:solidFill>
                  <a:srgbClr val="6AAB73"/>
                </a:solidFill>
              </a:rPr>
              <a:t> most metals. Heavier than air (1.9). Highly irritating to skin, eyes</a:t>
            </a:r>
            <a:r>
              <a:rPr lang="en-US">
                <a:solidFill>
                  <a:srgbClr val="CF8E6D"/>
                </a:solidFill>
              </a:rPr>
              <a:t>\r\</a:t>
            </a:r>
            <a:r>
              <a:rPr lang="en-US" err="1">
                <a:solidFill>
                  <a:srgbClr val="CF8E6D"/>
                </a:solidFill>
              </a:rPr>
              <a:t>n</a:t>
            </a:r>
            <a:r>
              <a:rPr lang="en-US" err="1">
                <a:solidFill>
                  <a:srgbClr val="6AAB73"/>
                </a:solidFill>
              </a:rPr>
              <a:t>and</a:t>
            </a:r>
            <a:r>
              <a:rPr lang="en-US">
                <a:solidFill>
                  <a:srgbClr val="6AAB73"/>
                </a:solidFill>
              </a:rPr>
              <a:t> mucous membranes."</a:t>
            </a:r>
            <a:r>
              <a:rPr lang="en-US">
                <a:solidFill>
                  <a:srgbClr val="BCBEC4"/>
                </a:solidFill>
              </a:rPr>
              <a:t>}</a:t>
            </a:r>
            <a:endParaRPr lang="en-US"/>
          </a:p>
          <a:p>
            <a:r>
              <a:rPr lang="en-US">
                <a:ea typeface="Calibri" panose="020F0502020204030204"/>
                <a:cs typeface="Calibri" panose="020F0502020204030204"/>
              </a:rPr>
              <a:t>```</a:t>
            </a:r>
          </a:p>
          <a:p>
            <a:endParaRPr lang="en-US">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DBEF01E3-DAC1-0706-EAB8-D093A6EC3349}"/>
              </a:ext>
            </a:extLst>
          </p:cNvPr>
          <p:cNvSpPr>
            <a:spLocks noGrp="1"/>
          </p:cNvSpPr>
          <p:nvPr>
            <p:ph type="sldNum" sz="quarter" idx="5"/>
          </p:nvPr>
        </p:nvSpPr>
        <p:spPr/>
        <p:txBody>
          <a:bodyPr/>
          <a:lstStyle/>
          <a:p>
            <a:fld id="{D6262DE4-8DD9-46D6-AE02-692410FDB96D}" type="slidenum">
              <a:rPr lang="en-GB" smtClean="0"/>
              <a:t>14</a:t>
            </a:fld>
            <a:endParaRPr lang="en-GB"/>
          </a:p>
        </p:txBody>
      </p:sp>
    </p:spTree>
    <p:extLst>
      <p:ext uri="{BB962C8B-B14F-4D97-AF65-F5344CB8AC3E}">
        <p14:creationId xmlns:p14="http://schemas.microsoft.com/office/powerpoint/2010/main" val="2293922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8CCA9-38C3-9BB6-9F94-04222F7890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C72DA8-CCF5-F0A9-1E03-FA0D438A5F3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42CCC18-B587-C65C-0273-082A26112930}"/>
              </a:ext>
            </a:extLst>
          </p:cNvPr>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dirty="0"/>
              <a:t>Kari S.</a:t>
            </a:r>
          </a:p>
          <a:p>
            <a:endParaRPr lang="en-US"/>
          </a:p>
          <a:p>
            <a:r>
              <a:rPr lang="en-US" dirty="0" err="1">
                <a:ea typeface="Calibri"/>
                <a:cs typeface="Calibri"/>
              </a:rPr>
              <a:t>Vaikka</a:t>
            </a:r>
            <a:r>
              <a:rPr lang="en-US" dirty="0">
                <a:ea typeface="Calibri"/>
                <a:cs typeface="Calibri"/>
              </a:rPr>
              <a:t> </a:t>
            </a:r>
            <a:r>
              <a:rPr lang="en-US" dirty="0" err="1">
                <a:ea typeface="Calibri"/>
                <a:cs typeface="Calibri"/>
              </a:rPr>
              <a:t>ilmoitettavat</a:t>
            </a:r>
            <a:r>
              <a:rPr lang="en-US" dirty="0">
                <a:ea typeface="Calibri"/>
                <a:cs typeface="Calibri"/>
              </a:rPr>
              <a:t> </a:t>
            </a:r>
            <a:r>
              <a:rPr lang="en-US" dirty="0" err="1">
                <a:ea typeface="Calibri"/>
                <a:cs typeface="Calibri"/>
              </a:rPr>
              <a:t>asiat</a:t>
            </a:r>
            <a:r>
              <a:rPr lang="en-US" dirty="0">
                <a:ea typeface="Calibri"/>
                <a:cs typeface="Calibri"/>
              </a:rPr>
              <a:t> </a:t>
            </a:r>
            <a:r>
              <a:rPr lang="en-US" dirty="0" err="1">
                <a:ea typeface="Calibri"/>
                <a:cs typeface="Calibri"/>
              </a:rPr>
              <a:t>ovat</a:t>
            </a:r>
            <a:r>
              <a:rPr lang="en-US" dirty="0">
                <a:ea typeface="Calibri"/>
                <a:cs typeface="Calibri"/>
              </a:rPr>
              <a:t> XML tai JSON </a:t>
            </a:r>
            <a:r>
              <a:rPr lang="en-US" dirty="0" err="1">
                <a:ea typeface="Calibri"/>
                <a:cs typeface="Calibri"/>
              </a:rPr>
              <a:t>muotoisia</a:t>
            </a:r>
            <a:r>
              <a:rPr lang="en-US" dirty="0">
                <a:ea typeface="Calibri"/>
                <a:cs typeface="Calibri"/>
              </a:rPr>
              <a:t>, </a:t>
            </a:r>
            <a:r>
              <a:rPr lang="en-US" dirty="0" err="1">
                <a:ea typeface="Calibri"/>
                <a:cs typeface="Calibri"/>
              </a:rPr>
              <a:t>niiden</a:t>
            </a:r>
            <a:r>
              <a:rPr lang="en-US" dirty="0">
                <a:ea typeface="Calibri"/>
                <a:cs typeface="Calibri"/>
              </a:rPr>
              <a:t> </a:t>
            </a:r>
            <a:r>
              <a:rPr lang="en-US" dirty="0" err="1">
                <a:ea typeface="Calibri"/>
                <a:cs typeface="Calibri"/>
              </a:rPr>
              <a:t>muodostamiseen</a:t>
            </a:r>
            <a:r>
              <a:rPr lang="en-US" dirty="0">
                <a:ea typeface="Calibri"/>
                <a:cs typeface="Calibri"/>
              </a:rPr>
              <a:t> on </a:t>
            </a:r>
            <a:r>
              <a:rPr lang="en-US" dirty="0" err="1">
                <a:ea typeface="Calibri"/>
                <a:cs typeface="Calibri"/>
              </a:rPr>
              <a:t>käytettävissä</a:t>
            </a:r>
            <a:r>
              <a:rPr lang="en-US" dirty="0">
                <a:ea typeface="Calibri"/>
                <a:cs typeface="Calibri"/>
              </a:rPr>
              <a:t> XSD ja JSON </a:t>
            </a:r>
            <a:r>
              <a:rPr lang="en-US" dirty="0" err="1">
                <a:ea typeface="Calibri"/>
                <a:cs typeface="Calibri"/>
              </a:rPr>
              <a:t>skeemoja</a:t>
            </a:r>
            <a:r>
              <a:rPr lang="en-US" dirty="0">
                <a:ea typeface="Calibri"/>
                <a:cs typeface="Calibri"/>
              </a:rPr>
              <a:t> (</a:t>
            </a:r>
            <a:r>
              <a:rPr lang="en-US" dirty="0" err="1">
                <a:ea typeface="Calibri"/>
                <a:cs typeface="Calibri"/>
              </a:rPr>
              <a:t>seuraava</a:t>
            </a:r>
            <a:r>
              <a:rPr lang="en-US" dirty="0">
                <a:ea typeface="Calibri"/>
                <a:cs typeface="Calibri"/>
              </a:rPr>
              <a:t> </a:t>
            </a:r>
            <a:r>
              <a:rPr lang="en-US" dirty="0" err="1">
                <a:ea typeface="Calibri"/>
                <a:cs typeface="Calibri"/>
              </a:rPr>
              <a:t>dia</a:t>
            </a:r>
            <a:r>
              <a:rPr lang="en-US" dirty="0">
                <a:ea typeface="Calibri"/>
                <a:cs typeface="Calibri"/>
              </a:rPr>
              <a:t>)</a:t>
            </a:r>
          </a:p>
        </p:txBody>
      </p:sp>
      <p:sp>
        <p:nvSpPr>
          <p:cNvPr id="4" name="Slide Number Placeholder 3">
            <a:extLst>
              <a:ext uri="{FF2B5EF4-FFF2-40B4-BE49-F238E27FC236}">
                <a16:creationId xmlns:a16="http://schemas.microsoft.com/office/drawing/2014/main" id="{73770908-913D-935C-D12B-5790A96D0CC0}"/>
              </a:ext>
            </a:extLst>
          </p:cNvPr>
          <p:cNvSpPr>
            <a:spLocks noGrp="1"/>
          </p:cNvSpPr>
          <p:nvPr>
            <p:ph type="sldNum" sz="quarter" idx="5"/>
          </p:nvPr>
        </p:nvSpPr>
        <p:spPr/>
        <p:txBody>
          <a:bodyPr/>
          <a:lstStyle/>
          <a:p>
            <a:fld id="{D6262DE4-8DD9-46D6-AE02-692410FDB96D}" type="slidenum">
              <a:rPr lang="en-GB" smtClean="0"/>
              <a:t>15</a:t>
            </a:fld>
            <a:endParaRPr lang="en-GB"/>
          </a:p>
        </p:txBody>
      </p:sp>
    </p:spTree>
    <p:extLst>
      <p:ext uri="{BB962C8B-B14F-4D97-AF65-F5344CB8AC3E}">
        <p14:creationId xmlns:p14="http://schemas.microsoft.com/office/powerpoint/2010/main" val="4178189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FDDD9-2135-CE0B-3E61-993C79C4E5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17386E-28C8-A6BD-EF69-C509098AA52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E8C5210-A142-FECF-1E96-CDC0646A995A}"/>
              </a:ext>
            </a:extLst>
          </p:cNvPr>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a:t>Kari S.</a:t>
            </a:r>
          </a:p>
          <a:p>
            <a:endParaRPr lang="en-US"/>
          </a:p>
        </p:txBody>
      </p:sp>
      <p:sp>
        <p:nvSpPr>
          <p:cNvPr id="4" name="Slide Number Placeholder 3">
            <a:extLst>
              <a:ext uri="{FF2B5EF4-FFF2-40B4-BE49-F238E27FC236}">
                <a16:creationId xmlns:a16="http://schemas.microsoft.com/office/drawing/2014/main" id="{48A19AB2-E690-6E3F-A315-04ABA45BCA0E}"/>
              </a:ext>
            </a:extLst>
          </p:cNvPr>
          <p:cNvSpPr>
            <a:spLocks noGrp="1"/>
          </p:cNvSpPr>
          <p:nvPr>
            <p:ph type="sldNum" sz="quarter" idx="5"/>
          </p:nvPr>
        </p:nvSpPr>
        <p:spPr/>
        <p:txBody>
          <a:bodyPr/>
          <a:lstStyle/>
          <a:p>
            <a:fld id="{D6262DE4-8DD9-46D6-AE02-692410FDB96D}" type="slidenum">
              <a:rPr lang="en-GB" smtClean="0"/>
              <a:t>16</a:t>
            </a:fld>
            <a:endParaRPr lang="en-GB"/>
          </a:p>
        </p:txBody>
      </p:sp>
    </p:spTree>
    <p:extLst>
      <p:ext uri="{BB962C8B-B14F-4D97-AF65-F5344CB8AC3E}">
        <p14:creationId xmlns:p14="http://schemas.microsoft.com/office/powerpoint/2010/main" val="760809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0C261-9DA0-9C2C-B90D-8C7EBEA871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1952E-B674-FA7C-965F-2B96253CC14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FEA8E98-633C-4B4A-8F75-666F7EB5F852}"/>
              </a:ext>
            </a:extLst>
          </p:cNvPr>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a:t>Kari S.</a:t>
            </a:r>
          </a:p>
          <a:p>
            <a:endParaRPr lang="en-US"/>
          </a:p>
        </p:txBody>
      </p:sp>
      <p:sp>
        <p:nvSpPr>
          <p:cNvPr id="4" name="Slide Number Placeholder 3">
            <a:extLst>
              <a:ext uri="{FF2B5EF4-FFF2-40B4-BE49-F238E27FC236}">
                <a16:creationId xmlns:a16="http://schemas.microsoft.com/office/drawing/2014/main" id="{DF946F21-7A02-A722-0F6A-F0803671D319}"/>
              </a:ext>
            </a:extLst>
          </p:cNvPr>
          <p:cNvSpPr>
            <a:spLocks noGrp="1"/>
          </p:cNvSpPr>
          <p:nvPr>
            <p:ph type="sldNum" sz="quarter" idx="5"/>
          </p:nvPr>
        </p:nvSpPr>
        <p:spPr/>
        <p:txBody>
          <a:bodyPr/>
          <a:lstStyle/>
          <a:p>
            <a:fld id="{D6262DE4-8DD9-46D6-AE02-692410FDB96D}" type="slidenum">
              <a:rPr lang="en-GB" smtClean="0"/>
              <a:t>17</a:t>
            </a:fld>
            <a:endParaRPr lang="en-GB"/>
          </a:p>
        </p:txBody>
      </p:sp>
    </p:spTree>
    <p:extLst>
      <p:ext uri="{BB962C8B-B14F-4D97-AF65-F5344CB8AC3E}">
        <p14:creationId xmlns:p14="http://schemas.microsoft.com/office/powerpoint/2010/main" val="1895517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15 min – Miikka ja </a:t>
            </a:r>
            <a:r>
              <a:rPr lang="en-US" err="1"/>
              <a:t>koulutustiimi</a:t>
            </a:r>
            <a:endParaRPr lang="en-US"/>
          </a:p>
        </p:txBody>
      </p:sp>
      <p:sp>
        <p:nvSpPr>
          <p:cNvPr id="4" name="Slide Number Placeholder 3"/>
          <p:cNvSpPr>
            <a:spLocks noGrp="1"/>
          </p:cNvSpPr>
          <p:nvPr>
            <p:ph type="sldNum" sz="quarter" idx="5"/>
          </p:nvPr>
        </p:nvSpPr>
        <p:spPr/>
        <p:txBody>
          <a:bodyPr/>
          <a:lstStyle/>
          <a:p>
            <a:fld id="{D6262DE4-8DD9-46D6-AE02-692410FDB96D}" type="slidenum">
              <a:rPr lang="en-GB" smtClean="0"/>
              <a:t>18</a:t>
            </a:fld>
            <a:endParaRPr lang="en-GB"/>
          </a:p>
        </p:txBody>
      </p:sp>
    </p:spTree>
    <p:extLst>
      <p:ext uri="{BB962C8B-B14F-4D97-AF65-F5344CB8AC3E}">
        <p14:creationId xmlns:p14="http://schemas.microsoft.com/office/powerpoint/2010/main" val="2279694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17549-4419-D094-8913-94E3392368DE}"/>
            </a:ext>
          </a:extLst>
        </p:cNvPr>
        <p:cNvGrpSpPr/>
        <p:nvPr/>
      </p:nvGrpSpPr>
      <p:grpSpPr>
        <a:xfrm>
          <a:off x="0" y="0"/>
          <a:ext cx="0" cy="0"/>
          <a:chOff x="0" y="0"/>
          <a:chExt cx="0" cy="0"/>
        </a:xfrm>
      </p:grpSpPr>
      <p:sp>
        <p:nvSpPr>
          <p:cNvPr id="2" name="Dian kuvan paikkamerkki 1">
            <a:extLst>
              <a:ext uri="{FF2B5EF4-FFF2-40B4-BE49-F238E27FC236}">
                <a16:creationId xmlns:a16="http://schemas.microsoft.com/office/drawing/2014/main" id="{D20D2BE7-A825-17A8-6231-A9ABC9A5C316}"/>
              </a:ext>
            </a:extLst>
          </p:cNvPr>
          <p:cNvSpPr>
            <a:spLocks noGrp="1" noRot="1" noChangeAspect="1"/>
          </p:cNvSpPr>
          <p:nvPr>
            <p:ph type="sldImg"/>
          </p:nvPr>
        </p:nvSpPr>
        <p:spPr/>
        <p:txBody>
          <a:bodyPr/>
          <a:lstStyle/>
          <a:p>
            <a:endParaRPr lang="en-US"/>
          </a:p>
        </p:txBody>
      </p:sp>
      <p:sp>
        <p:nvSpPr>
          <p:cNvPr id="3" name="Huomautusten paikkamerkki 2">
            <a:extLst>
              <a:ext uri="{FF2B5EF4-FFF2-40B4-BE49-F238E27FC236}">
                <a16:creationId xmlns:a16="http://schemas.microsoft.com/office/drawing/2014/main" id="{F8076FD7-228B-C7AC-6C19-F8049662F060}"/>
              </a:ext>
            </a:extLst>
          </p:cNvPr>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err="1">
                <a:ea typeface="Calibri"/>
                <a:cs typeface="Calibri"/>
              </a:rPr>
              <a:t>Tummeli</a:t>
            </a:r>
            <a:endParaRPr lang="en-US">
              <a:ea typeface="Calibri"/>
              <a:cs typeface="Calibri"/>
            </a:endParaRPr>
          </a:p>
        </p:txBody>
      </p:sp>
      <p:sp>
        <p:nvSpPr>
          <p:cNvPr id="4" name="Dian numeron paikkamerkki 3">
            <a:extLst>
              <a:ext uri="{FF2B5EF4-FFF2-40B4-BE49-F238E27FC236}">
                <a16:creationId xmlns:a16="http://schemas.microsoft.com/office/drawing/2014/main" id="{6148C3C9-120E-2D62-51A9-5C5786E4614C}"/>
              </a:ext>
            </a:extLst>
          </p:cNvPr>
          <p:cNvSpPr>
            <a:spLocks noGrp="1"/>
          </p:cNvSpPr>
          <p:nvPr>
            <p:ph type="sldNum" sz="quarter" idx="5"/>
          </p:nvPr>
        </p:nvSpPr>
        <p:spPr/>
        <p:txBody>
          <a:bodyPr/>
          <a:lstStyle/>
          <a:p>
            <a:fld id="{D6262DE4-8DD9-46D6-AE02-692410FDB96D}" type="slidenum">
              <a:rPr lang="en-GB" smtClean="0"/>
              <a:t>20</a:t>
            </a:fld>
            <a:endParaRPr lang="en-GB"/>
          </a:p>
        </p:txBody>
      </p:sp>
    </p:spTree>
    <p:extLst>
      <p:ext uri="{BB962C8B-B14F-4D97-AF65-F5344CB8AC3E}">
        <p14:creationId xmlns:p14="http://schemas.microsoft.com/office/powerpoint/2010/main" val="2752516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D4397-C0DA-1995-5054-392A240F992E}"/>
            </a:ext>
          </a:extLst>
        </p:cNvPr>
        <p:cNvGrpSpPr/>
        <p:nvPr/>
      </p:nvGrpSpPr>
      <p:grpSpPr>
        <a:xfrm>
          <a:off x="0" y="0"/>
          <a:ext cx="0" cy="0"/>
          <a:chOff x="0" y="0"/>
          <a:chExt cx="0" cy="0"/>
        </a:xfrm>
      </p:grpSpPr>
      <p:sp>
        <p:nvSpPr>
          <p:cNvPr id="2" name="Dian kuvan paikkamerkki 1">
            <a:extLst>
              <a:ext uri="{FF2B5EF4-FFF2-40B4-BE49-F238E27FC236}">
                <a16:creationId xmlns:a16="http://schemas.microsoft.com/office/drawing/2014/main" id="{44F2A900-4B8C-F9C8-F511-6348D20A27DB}"/>
              </a:ext>
            </a:extLst>
          </p:cNvPr>
          <p:cNvSpPr>
            <a:spLocks noGrp="1" noRot="1" noChangeAspect="1"/>
          </p:cNvSpPr>
          <p:nvPr>
            <p:ph type="sldImg"/>
          </p:nvPr>
        </p:nvSpPr>
        <p:spPr/>
        <p:txBody>
          <a:bodyPr/>
          <a:lstStyle/>
          <a:p>
            <a:endParaRPr lang="en-US"/>
          </a:p>
        </p:txBody>
      </p:sp>
      <p:sp>
        <p:nvSpPr>
          <p:cNvPr id="3" name="Huomautusten paikkamerkki 2">
            <a:extLst>
              <a:ext uri="{FF2B5EF4-FFF2-40B4-BE49-F238E27FC236}">
                <a16:creationId xmlns:a16="http://schemas.microsoft.com/office/drawing/2014/main" id="{556560C0-2C9E-59D4-C1FE-2B11C5296015}"/>
              </a:ext>
            </a:extLst>
          </p:cNvPr>
          <p:cNvSpPr>
            <a:spLocks noGrp="1"/>
          </p:cNvSpPr>
          <p:nvPr>
            <p:ph type="body" idx="1"/>
          </p:nvPr>
        </p:nvSpPr>
        <p:spPr/>
        <p:txBody>
          <a:bodyPr/>
          <a:lstStyle/>
          <a:p>
            <a:pPr marL="0" indent="0">
              <a:buFontTx/>
              <a:buNone/>
            </a:pPr>
            <a:r>
              <a:rPr lang="en-US" err="1"/>
              <a:t>Esittäytyminen</a:t>
            </a:r>
            <a:r>
              <a:rPr lang="en-US"/>
              <a:t> – Niina – 1 min</a:t>
            </a:r>
          </a:p>
        </p:txBody>
      </p:sp>
      <p:sp>
        <p:nvSpPr>
          <p:cNvPr id="4" name="Dian numeron paikkamerkki 3">
            <a:extLst>
              <a:ext uri="{FF2B5EF4-FFF2-40B4-BE49-F238E27FC236}">
                <a16:creationId xmlns:a16="http://schemas.microsoft.com/office/drawing/2014/main" id="{B6CDD319-EF13-3722-395A-CE5F3E7BEE70}"/>
              </a:ext>
            </a:extLst>
          </p:cNvPr>
          <p:cNvSpPr>
            <a:spLocks noGrp="1"/>
          </p:cNvSpPr>
          <p:nvPr>
            <p:ph type="sldNum" sz="quarter" idx="5"/>
          </p:nvPr>
        </p:nvSpPr>
        <p:spPr/>
        <p:txBody>
          <a:bodyPr/>
          <a:lstStyle/>
          <a:p>
            <a:fld id="{D6262DE4-8DD9-46D6-AE02-692410FDB96D}" type="slidenum">
              <a:rPr lang="en-GB" smtClean="0"/>
              <a:t>2</a:t>
            </a:fld>
            <a:endParaRPr lang="en-GB"/>
          </a:p>
        </p:txBody>
      </p:sp>
    </p:spTree>
    <p:extLst>
      <p:ext uri="{BB962C8B-B14F-4D97-AF65-F5344CB8AC3E}">
        <p14:creationId xmlns:p14="http://schemas.microsoft.com/office/powerpoint/2010/main" val="882792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93EB5-A428-5152-B5DB-C1D91BEC517B}"/>
            </a:ext>
          </a:extLst>
        </p:cNvPr>
        <p:cNvGrpSpPr/>
        <p:nvPr/>
      </p:nvGrpSpPr>
      <p:grpSpPr>
        <a:xfrm>
          <a:off x="0" y="0"/>
          <a:ext cx="0" cy="0"/>
          <a:chOff x="0" y="0"/>
          <a:chExt cx="0" cy="0"/>
        </a:xfrm>
      </p:grpSpPr>
      <p:sp>
        <p:nvSpPr>
          <p:cNvPr id="2" name="Dian kuvan paikkamerkki 1">
            <a:extLst>
              <a:ext uri="{FF2B5EF4-FFF2-40B4-BE49-F238E27FC236}">
                <a16:creationId xmlns:a16="http://schemas.microsoft.com/office/drawing/2014/main" id="{05948C96-4392-C2C8-320C-6E87903C5F1C}"/>
              </a:ext>
            </a:extLst>
          </p:cNvPr>
          <p:cNvSpPr>
            <a:spLocks noGrp="1" noRot="1" noChangeAspect="1"/>
          </p:cNvSpPr>
          <p:nvPr>
            <p:ph type="sldImg"/>
          </p:nvPr>
        </p:nvSpPr>
        <p:spPr/>
        <p:txBody>
          <a:bodyPr/>
          <a:lstStyle/>
          <a:p>
            <a:endParaRPr lang="en-US"/>
          </a:p>
        </p:txBody>
      </p:sp>
      <p:sp>
        <p:nvSpPr>
          <p:cNvPr id="3" name="Huomautusten paikkamerkki 2">
            <a:extLst>
              <a:ext uri="{FF2B5EF4-FFF2-40B4-BE49-F238E27FC236}">
                <a16:creationId xmlns:a16="http://schemas.microsoft.com/office/drawing/2014/main" id="{508BB894-F747-D123-F44D-C6FC935DED9E}"/>
              </a:ext>
            </a:extLst>
          </p:cNvPr>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err="1">
                <a:ea typeface="Calibri"/>
                <a:cs typeface="Calibri"/>
              </a:rPr>
              <a:t>Tummeli</a:t>
            </a:r>
            <a:endParaRPr lang="en-US">
              <a:ea typeface="Calibri"/>
              <a:cs typeface="Calibri"/>
            </a:endParaRPr>
          </a:p>
        </p:txBody>
      </p:sp>
      <p:sp>
        <p:nvSpPr>
          <p:cNvPr id="4" name="Dian numeron paikkamerkki 3">
            <a:extLst>
              <a:ext uri="{FF2B5EF4-FFF2-40B4-BE49-F238E27FC236}">
                <a16:creationId xmlns:a16="http://schemas.microsoft.com/office/drawing/2014/main" id="{31A5B452-AFDE-E59C-CA84-AF1CD639ED4A}"/>
              </a:ext>
            </a:extLst>
          </p:cNvPr>
          <p:cNvSpPr>
            <a:spLocks noGrp="1"/>
          </p:cNvSpPr>
          <p:nvPr>
            <p:ph type="sldNum" sz="quarter" idx="5"/>
          </p:nvPr>
        </p:nvSpPr>
        <p:spPr/>
        <p:txBody>
          <a:bodyPr/>
          <a:lstStyle/>
          <a:p>
            <a:fld id="{D6262DE4-8DD9-46D6-AE02-692410FDB96D}" type="slidenum">
              <a:rPr lang="en-GB" smtClean="0"/>
              <a:t>21</a:t>
            </a:fld>
            <a:endParaRPr lang="en-GB"/>
          </a:p>
        </p:txBody>
      </p:sp>
    </p:spTree>
    <p:extLst>
      <p:ext uri="{BB962C8B-B14F-4D97-AF65-F5344CB8AC3E}">
        <p14:creationId xmlns:p14="http://schemas.microsoft.com/office/powerpoint/2010/main" val="2707740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7C2AA-A282-A5CF-4C52-986EFCFC6F52}"/>
            </a:ext>
          </a:extLst>
        </p:cNvPr>
        <p:cNvGrpSpPr/>
        <p:nvPr/>
      </p:nvGrpSpPr>
      <p:grpSpPr>
        <a:xfrm>
          <a:off x="0" y="0"/>
          <a:ext cx="0" cy="0"/>
          <a:chOff x="0" y="0"/>
          <a:chExt cx="0" cy="0"/>
        </a:xfrm>
      </p:grpSpPr>
      <p:sp>
        <p:nvSpPr>
          <p:cNvPr id="2" name="Dian kuvan paikkamerkki 1">
            <a:extLst>
              <a:ext uri="{FF2B5EF4-FFF2-40B4-BE49-F238E27FC236}">
                <a16:creationId xmlns:a16="http://schemas.microsoft.com/office/drawing/2014/main" id="{B36AE345-AA2F-76D8-825A-241C1C7749F6}"/>
              </a:ext>
            </a:extLst>
          </p:cNvPr>
          <p:cNvSpPr>
            <a:spLocks noGrp="1" noRot="1" noChangeAspect="1"/>
          </p:cNvSpPr>
          <p:nvPr>
            <p:ph type="sldImg"/>
          </p:nvPr>
        </p:nvSpPr>
        <p:spPr/>
        <p:txBody>
          <a:bodyPr/>
          <a:lstStyle/>
          <a:p>
            <a:endParaRPr lang="en-US"/>
          </a:p>
        </p:txBody>
      </p:sp>
      <p:sp>
        <p:nvSpPr>
          <p:cNvPr id="3" name="Huomautusten paikkamerkki 2">
            <a:extLst>
              <a:ext uri="{FF2B5EF4-FFF2-40B4-BE49-F238E27FC236}">
                <a16:creationId xmlns:a16="http://schemas.microsoft.com/office/drawing/2014/main" id="{6221EA0C-AF8F-1A7A-BC76-8D5D19C047F6}"/>
              </a:ext>
            </a:extLst>
          </p:cNvPr>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err="1">
                <a:ea typeface="Calibri"/>
                <a:cs typeface="Calibri"/>
              </a:rPr>
              <a:t>Tummeli</a:t>
            </a:r>
            <a:endParaRPr lang="en-US">
              <a:ea typeface="Calibri"/>
              <a:cs typeface="Calibri"/>
            </a:endParaRPr>
          </a:p>
        </p:txBody>
      </p:sp>
      <p:sp>
        <p:nvSpPr>
          <p:cNvPr id="4" name="Dian numeron paikkamerkki 3">
            <a:extLst>
              <a:ext uri="{FF2B5EF4-FFF2-40B4-BE49-F238E27FC236}">
                <a16:creationId xmlns:a16="http://schemas.microsoft.com/office/drawing/2014/main" id="{BADE9938-6CF0-952D-FF3D-2859A138E670}"/>
              </a:ext>
            </a:extLst>
          </p:cNvPr>
          <p:cNvSpPr>
            <a:spLocks noGrp="1"/>
          </p:cNvSpPr>
          <p:nvPr>
            <p:ph type="sldNum" sz="quarter" idx="5"/>
          </p:nvPr>
        </p:nvSpPr>
        <p:spPr/>
        <p:txBody>
          <a:bodyPr/>
          <a:lstStyle/>
          <a:p>
            <a:fld id="{D6262DE4-8DD9-46D6-AE02-692410FDB96D}" type="slidenum">
              <a:rPr lang="en-GB" smtClean="0"/>
              <a:t>22</a:t>
            </a:fld>
            <a:endParaRPr lang="en-GB"/>
          </a:p>
        </p:txBody>
      </p:sp>
    </p:spTree>
    <p:extLst>
      <p:ext uri="{BB962C8B-B14F-4D97-AF65-F5344CB8AC3E}">
        <p14:creationId xmlns:p14="http://schemas.microsoft.com/office/powerpoint/2010/main" val="1320548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194CD-9F94-F39D-6D20-BF532E359123}"/>
            </a:ext>
          </a:extLst>
        </p:cNvPr>
        <p:cNvGrpSpPr/>
        <p:nvPr/>
      </p:nvGrpSpPr>
      <p:grpSpPr>
        <a:xfrm>
          <a:off x="0" y="0"/>
          <a:ext cx="0" cy="0"/>
          <a:chOff x="0" y="0"/>
          <a:chExt cx="0" cy="0"/>
        </a:xfrm>
      </p:grpSpPr>
      <p:sp>
        <p:nvSpPr>
          <p:cNvPr id="2" name="Dian kuvan paikkamerkki 1">
            <a:extLst>
              <a:ext uri="{FF2B5EF4-FFF2-40B4-BE49-F238E27FC236}">
                <a16:creationId xmlns:a16="http://schemas.microsoft.com/office/drawing/2014/main" id="{0D41D10B-110B-7CA9-B984-83DCB7EC54BB}"/>
              </a:ext>
            </a:extLst>
          </p:cNvPr>
          <p:cNvSpPr>
            <a:spLocks noGrp="1" noRot="1" noChangeAspect="1"/>
          </p:cNvSpPr>
          <p:nvPr>
            <p:ph type="sldImg"/>
          </p:nvPr>
        </p:nvSpPr>
        <p:spPr/>
        <p:txBody>
          <a:bodyPr/>
          <a:lstStyle/>
          <a:p>
            <a:endParaRPr lang="en-US"/>
          </a:p>
        </p:txBody>
      </p:sp>
      <p:sp>
        <p:nvSpPr>
          <p:cNvPr id="3" name="Huomautusten paikkamerkki 2">
            <a:extLst>
              <a:ext uri="{FF2B5EF4-FFF2-40B4-BE49-F238E27FC236}">
                <a16:creationId xmlns:a16="http://schemas.microsoft.com/office/drawing/2014/main" id="{F16F15E3-A42B-7ACE-D773-94A5AAA2C503}"/>
              </a:ext>
            </a:extLst>
          </p:cNvPr>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err="1">
                <a:ea typeface="Calibri"/>
                <a:cs typeface="Calibri"/>
              </a:rPr>
              <a:t>Tummeli</a:t>
            </a:r>
            <a:endParaRPr lang="en-US">
              <a:ea typeface="Calibri"/>
              <a:cs typeface="Calibri"/>
            </a:endParaRPr>
          </a:p>
        </p:txBody>
      </p:sp>
      <p:sp>
        <p:nvSpPr>
          <p:cNvPr id="4" name="Dian numeron paikkamerkki 3">
            <a:extLst>
              <a:ext uri="{FF2B5EF4-FFF2-40B4-BE49-F238E27FC236}">
                <a16:creationId xmlns:a16="http://schemas.microsoft.com/office/drawing/2014/main" id="{6CA5E91D-1A1B-89BC-2F6F-F71014F8555D}"/>
              </a:ext>
            </a:extLst>
          </p:cNvPr>
          <p:cNvSpPr>
            <a:spLocks noGrp="1"/>
          </p:cNvSpPr>
          <p:nvPr>
            <p:ph type="sldNum" sz="quarter" idx="5"/>
          </p:nvPr>
        </p:nvSpPr>
        <p:spPr/>
        <p:txBody>
          <a:bodyPr/>
          <a:lstStyle/>
          <a:p>
            <a:fld id="{D6262DE4-8DD9-46D6-AE02-692410FDB96D}" type="slidenum">
              <a:rPr lang="en-GB" smtClean="0"/>
              <a:t>23</a:t>
            </a:fld>
            <a:endParaRPr lang="en-GB"/>
          </a:p>
        </p:txBody>
      </p:sp>
    </p:spTree>
    <p:extLst>
      <p:ext uri="{BB962C8B-B14F-4D97-AF65-F5344CB8AC3E}">
        <p14:creationId xmlns:p14="http://schemas.microsoft.com/office/powerpoint/2010/main" val="1357276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62DE4-8DD9-46D6-AE02-692410FDB96D}" type="slidenum">
              <a:rPr lang="en-GB" smtClean="0"/>
              <a:t>24</a:t>
            </a:fld>
            <a:endParaRPr lang="en-GB"/>
          </a:p>
        </p:txBody>
      </p:sp>
    </p:spTree>
    <p:extLst>
      <p:ext uri="{BB962C8B-B14F-4D97-AF65-F5344CB8AC3E}">
        <p14:creationId xmlns:p14="http://schemas.microsoft.com/office/powerpoint/2010/main" val="993864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62DE4-8DD9-46D6-AE02-692410FDB96D}" type="slidenum">
              <a:rPr lang="en-GB" smtClean="0"/>
              <a:t>27</a:t>
            </a:fld>
            <a:endParaRPr lang="en-GB"/>
          </a:p>
        </p:txBody>
      </p:sp>
    </p:spTree>
    <p:extLst>
      <p:ext uri="{BB962C8B-B14F-4D97-AF65-F5344CB8AC3E}">
        <p14:creationId xmlns:p14="http://schemas.microsoft.com/office/powerpoint/2010/main" val="1930272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Tästä</a:t>
            </a:r>
            <a:r>
              <a:rPr lang="en-US"/>
              <a:t>(kin) </a:t>
            </a:r>
            <a:r>
              <a:rPr lang="en-US" err="1"/>
              <a:t>luodaan</a:t>
            </a:r>
            <a:r>
              <a:rPr lang="en-US"/>
              <a:t> </a:t>
            </a:r>
            <a:r>
              <a:rPr lang="en-US" err="1"/>
              <a:t>jaettava</a:t>
            </a:r>
            <a:r>
              <a:rPr lang="en-US"/>
              <a:t> </a:t>
            </a:r>
            <a:r>
              <a:rPr lang="en-US" err="1"/>
              <a:t>ohje</a:t>
            </a:r>
            <a:r>
              <a:rPr lang="en-US"/>
              <a:t>, </a:t>
            </a:r>
            <a:r>
              <a:rPr lang="en-US" err="1"/>
              <a:t>joka</a:t>
            </a:r>
            <a:r>
              <a:rPr lang="en-US"/>
              <a:t> </a:t>
            </a:r>
            <a:r>
              <a:rPr lang="en-US" err="1"/>
              <a:t>tulee</a:t>
            </a:r>
            <a:r>
              <a:rPr lang="en-US"/>
              <a:t> </a:t>
            </a:r>
            <a:r>
              <a:rPr lang="en-US" err="1"/>
              <a:t>GitHubiin</a:t>
            </a:r>
            <a:endParaRPr lang="en-US"/>
          </a:p>
        </p:txBody>
      </p:sp>
      <p:sp>
        <p:nvSpPr>
          <p:cNvPr id="4" name="Slide Number Placeholder 3"/>
          <p:cNvSpPr>
            <a:spLocks noGrp="1"/>
          </p:cNvSpPr>
          <p:nvPr>
            <p:ph type="sldNum" sz="quarter" idx="5"/>
          </p:nvPr>
        </p:nvSpPr>
        <p:spPr/>
        <p:txBody>
          <a:bodyPr/>
          <a:lstStyle/>
          <a:p>
            <a:fld id="{D6262DE4-8DD9-46D6-AE02-692410FDB96D}" type="slidenum">
              <a:rPr lang="en-GB" smtClean="0"/>
              <a:t>28</a:t>
            </a:fld>
            <a:endParaRPr lang="en-GB"/>
          </a:p>
        </p:txBody>
      </p:sp>
    </p:spTree>
    <p:extLst>
      <p:ext uri="{BB962C8B-B14F-4D97-AF65-F5344CB8AC3E}">
        <p14:creationId xmlns:p14="http://schemas.microsoft.com/office/powerpoint/2010/main" val="2788301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D707A-5A3D-1C1F-3C3B-029A00573B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119B29-5383-D7DA-C996-8D749CFBB99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8FE3870-DF3B-9F0E-D935-EA8F7109919C}"/>
              </a:ext>
            </a:extLst>
          </p:cNvPr>
          <p:cNvSpPr>
            <a:spLocks noGrp="1"/>
          </p:cNvSpPr>
          <p:nvPr>
            <p:ph type="body" idx="1"/>
          </p:nvPr>
        </p:nvSpPr>
        <p:spPr/>
        <p:txBody>
          <a:bodyPr/>
          <a:lstStyle/>
          <a:p>
            <a:r>
              <a:rPr lang="en-US"/>
              <a:t>3 min  – Miikka</a:t>
            </a:r>
          </a:p>
        </p:txBody>
      </p:sp>
      <p:sp>
        <p:nvSpPr>
          <p:cNvPr id="4" name="Slide Number Placeholder 3">
            <a:extLst>
              <a:ext uri="{FF2B5EF4-FFF2-40B4-BE49-F238E27FC236}">
                <a16:creationId xmlns:a16="http://schemas.microsoft.com/office/drawing/2014/main" id="{D9A4DEDC-8D9A-0913-8C7F-10FE1E6170F2}"/>
              </a:ext>
            </a:extLst>
          </p:cNvPr>
          <p:cNvSpPr>
            <a:spLocks noGrp="1"/>
          </p:cNvSpPr>
          <p:nvPr>
            <p:ph type="sldNum" sz="quarter" idx="5"/>
          </p:nvPr>
        </p:nvSpPr>
        <p:spPr/>
        <p:txBody>
          <a:bodyPr/>
          <a:lstStyle/>
          <a:p>
            <a:fld id="{D6262DE4-8DD9-46D6-AE02-692410FDB96D}" type="slidenum">
              <a:rPr lang="en-GB" smtClean="0"/>
              <a:t>33</a:t>
            </a:fld>
            <a:endParaRPr lang="en-GB"/>
          </a:p>
        </p:txBody>
      </p:sp>
    </p:spTree>
    <p:extLst>
      <p:ext uri="{BB962C8B-B14F-4D97-AF65-F5344CB8AC3E}">
        <p14:creationId xmlns:p14="http://schemas.microsoft.com/office/powerpoint/2010/main" val="3229709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D05B4-925F-CD91-C6F4-FCDC885DF9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85108D-2C49-515C-FC0C-9EA0F1AB360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63BA1B4-25AA-B843-9416-E52A1E6D074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B1270AE-B1F7-1B59-8163-80440CEA7910}"/>
              </a:ext>
            </a:extLst>
          </p:cNvPr>
          <p:cNvSpPr>
            <a:spLocks noGrp="1"/>
          </p:cNvSpPr>
          <p:nvPr>
            <p:ph type="sldNum" sz="quarter" idx="5"/>
          </p:nvPr>
        </p:nvSpPr>
        <p:spPr/>
        <p:txBody>
          <a:bodyPr/>
          <a:lstStyle/>
          <a:p>
            <a:fld id="{D6262DE4-8DD9-46D6-AE02-692410FDB96D}" type="slidenum">
              <a:rPr lang="en-GB" smtClean="0"/>
              <a:t>34</a:t>
            </a:fld>
            <a:endParaRPr lang="en-GB"/>
          </a:p>
        </p:txBody>
      </p:sp>
    </p:spTree>
    <p:extLst>
      <p:ext uri="{BB962C8B-B14F-4D97-AF65-F5344CB8AC3E}">
        <p14:creationId xmlns:p14="http://schemas.microsoft.com/office/powerpoint/2010/main" val="27113535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B9427-7D54-2329-D2EA-4DDE3FBB9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6BA10B-5459-78A3-B187-A8E700D47F0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CF29D48-BC43-711E-5A3D-DD14C3FFAAE5}"/>
              </a:ext>
            </a:extLst>
          </p:cNvPr>
          <p:cNvSpPr>
            <a:spLocks noGrp="1"/>
          </p:cNvSpPr>
          <p:nvPr>
            <p:ph type="body" idx="1"/>
          </p:nvPr>
        </p:nvSpPr>
        <p:spPr/>
        <p:txBody>
          <a:bodyPr/>
          <a:lstStyle/>
          <a:p>
            <a:r>
              <a:rPr lang="en-US"/>
              <a:t>15 min – Miikka ja </a:t>
            </a:r>
            <a:r>
              <a:rPr lang="en-US" err="1"/>
              <a:t>koulutustiimi</a:t>
            </a:r>
            <a:endParaRPr lang="en-US"/>
          </a:p>
        </p:txBody>
      </p:sp>
      <p:sp>
        <p:nvSpPr>
          <p:cNvPr id="4" name="Slide Number Placeholder 3">
            <a:extLst>
              <a:ext uri="{FF2B5EF4-FFF2-40B4-BE49-F238E27FC236}">
                <a16:creationId xmlns:a16="http://schemas.microsoft.com/office/drawing/2014/main" id="{22557778-C68D-4E0C-8F2E-FE26C09AB2AB}"/>
              </a:ext>
            </a:extLst>
          </p:cNvPr>
          <p:cNvSpPr>
            <a:spLocks noGrp="1"/>
          </p:cNvSpPr>
          <p:nvPr>
            <p:ph type="sldNum" sz="quarter" idx="5"/>
          </p:nvPr>
        </p:nvSpPr>
        <p:spPr/>
        <p:txBody>
          <a:bodyPr/>
          <a:lstStyle/>
          <a:p>
            <a:fld id="{D6262DE4-8DD9-46D6-AE02-692410FDB96D}" type="slidenum">
              <a:rPr lang="en-GB" smtClean="0"/>
              <a:t>36</a:t>
            </a:fld>
            <a:endParaRPr lang="en-GB"/>
          </a:p>
        </p:txBody>
      </p:sp>
    </p:spTree>
    <p:extLst>
      <p:ext uri="{BB962C8B-B14F-4D97-AF65-F5344CB8AC3E}">
        <p14:creationId xmlns:p14="http://schemas.microsoft.com/office/powerpoint/2010/main" val="3975346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err="1"/>
              <a:t>Yht</a:t>
            </a:r>
            <a:r>
              <a:rPr lang="en-US"/>
              <a:t>. 5 min – Niina</a:t>
            </a:r>
          </a:p>
          <a:p>
            <a:pPr marL="285750" marR="0" lvl="0" indent="-285750" algn="l" defTabSz="1219261" rtl="0" eaLnBrk="1" fontAlgn="auto" latinLnBrk="0" hangingPunct="1">
              <a:lnSpc>
                <a:spcPct val="100000"/>
              </a:lnSpc>
              <a:spcBef>
                <a:spcPts val="0"/>
              </a:spcBef>
              <a:spcAft>
                <a:spcPts val="0"/>
              </a:spcAft>
              <a:buClrTx/>
              <a:buSzTx/>
              <a:buFontTx/>
              <a:buChar char="-"/>
              <a:tabLst/>
              <a:defRPr/>
            </a:pPr>
            <a:r>
              <a:rPr lang="en-US" err="1"/>
              <a:t>Ohjelma</a:t>
            </a:r>
            <a:endParaRPr lang="en-US"/>
          </a:p>
          <a:p>
            <a:pPr marL="285750" indent="-285750">
              <a:buFontTx/>
              <a:buChar char="-"/>
            </a:pPr>
            <a:r>
              <a:rPr lang="en-US" err="1"/>
              <a:t>Tavoitteet</a:t>
            </a:r>
            <a:endParaRPr lang="en-US"/>
          </a:p>
          <a:p>
            <a:endParaRPr lang="en-US"/>
          </a:p>
        </p:txBody>
      </p:sp>
      <p:sp>
        <p:nvSpPr>
          <p:cNvPr id="4" name="Slide Number Placeholder 3"/>
          <p:cNvSpPr>
            <a:spLocks noGrp="1"/>
          </p:cNvSpPr>
          <p:nvPr>
            <p:ph type="sldNum" sz="quarter" idx="5"/>
          </p:nvPr>
        </p:nvSpPr>
        <p:spPr/>
        <p:txBody>
          <a:bodyPr/>
          <a:lstStyle/>
          <a:p>
            <a:fld id="{D6262DE4-8DD9-46D6-AE02-692410FDB96D}" type="slidenum">
              <a:rPr lang="en-GB" smtClean="0"/>
              <a:t>3</a:t>
            </a:fld>
            <a:endParaRPr lang="en-GB"/>
          </a:p>
        </p:txBody>
      </p:sp>
    </p:spTree>
    <p:extLst>
      <p:ext uri="{BB962C8B-B14F-4D97-AF65-F5344CB8AC3E}">
        <p14:creationId xmlns:p14="http://schemas.microsoft.com/office/powerpoint/2010/main" val="1934765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txBody>
          <a:bodyPr/>
          <a:lstStyle/>
          <a:p>
            <a:endParaRPr lang="en-US"/>
          </a:p>
        </p:txBody>
      </p:sp>
      <p:sp>
        <p:nvSpPr>
          <p:cNvPr id="3" name="Huomautusten paikkamerkki 2"/>
          <p:cNvSpPr>
            <a:spLocks noGrp="1"/>
          </p:cNvSpPr>
          <p:nvPr>
            <p:ph type="body" idx="1"/>
          </p:nvPr>
        </p:nvSpPr>
        <p:spPr/>
        <p:txBody>
          <a:bodyPr/>
          <a:lstStyle/>
          <a:p>
            <a:r>
              <a:rPr lang="en-US" err="1">
                <a:ea typeface="Calibri"/>
                <a:cs typeface="Calibri"/>
              </a:rPr>
              <a:t>Webinaarin</a:t>
            </a:r>
            <a:r>
              <a:rPr lang="en-US">
                <a:ea typeface="Calibri"/>
                <a:cs typeface="Calibri"/>
              </a:rPr>
              <a:t> </a:t>
            </a:r>
            <a:r>
              <a:rPr lang="en-US" err="1">
                <a:ea typeface="Calibri"/>
                <a:cs typeface="Calibri"/>
              </a:rPr>
              <a:t>ohjelma</a:t>
            </a:r>
            <a:r>
              <a:rPr lang="en-US">
                <a:ea typeface="Calibri"/>
                <a:cs typeface="Calibri"/>
              </a:rPr>
              <a:t>: Niina</a:t>
            </a:r>
          </a:p>
          <a:p>
            <a:endParaRPr lang="en-US">
              <a:ea typeface="Calibri"/>
              <a:cs typeface="Calibri"/>
            </a:endParaRPr>
          </a:p>
          <a:p>
            <a:pPr marL="0" marR="0" lvl="0" indent="0" algn="l" defTabSz="1219261" rtl="0" eaLnBrk="1" fontAlgn="auto" latinLnBrk="0" hangingPunct="1">
              <a:lnSpc>
                <a:spcPct val="100000"/>
              </a:lnSpc>
              <a:spcBef>
                <a:spcPts val="0"/>
              </a:spcBef>
              <a:spcAft>
                <a:spcPts val="0"/>
              </a:spcAft>
              <a:buClrTx/>
              <a:buSzTx/>
              <a:buFontTx/>
              <a:buNone/>
              <a:tabLst/>
              <a:defRPr/>
            </a:pPr>
            <a:r>
              <a:rPr lang="en-US" err="1">
                <a:ln w="0"/>
                <a:solidFill>
                  <a:schemeClr val="tx1"/>
                </a:solidFill>
                <a:effectLst>
                  <a:outerShdw blurRad="38100" dist="19050" dir="2700000" algn="tl" rotWithShape="0">
                    <a:schemeClr val="dk1">
                      <a:alpha val="40000"/>
                    </a:schemeClr>
                  </a:outerShdw>
                </a:effectLst>
              </a:rPr>
              <a:t>Tässä</a:t>
            </a:r>
            <a:r>
              <a:rPr lang="en-US">
                <a:ln w="0"/>
                <a:solidFill>
                  <a:schemeClr val="tx1"/>
                </a:solidFill>
                <a:effectLst>
                  <a:outerShdw blurRad="38100" dist="19050" dir="2700000" algn="tl" rotWithShape="0">
                    <a:schemeClr val="dk1">
                      <a:alpha val="40000"/>
                    </a:schemeClr>
                  </a:outerShdw>
                </a:effectLst>
              </a:rPr>
              <a:t> </a:t>
            </a:r>
            <a:r>
              <a:rPr lang="en-US" err="1">
                <a:ln w="0"/>
                <a:solidFill>
                  <a:schemeClr val="tx1"/>
                </a:solidFill>
                <a:effectLst>
                  <a:outerShdw blurRad="38100" dist="19050" dir="2700000" algn="tl" rotWithShape="0">
                    <a:schemeClr val="dk1">
                      <a:alpha val="40000"/>
                    </a:schemeClr>
                  </a:outerShdw>
                </a:effectLst>
              </a:rPr>
              <a:t>kohtaa</a:t>
            </a:r>
            <a:r>
              <a:rPr lang="en-US">
                <a:ln w="0"/>
                <a:solidFill>
                  <a:schemeClr val="tx1"/>
                </a:solidFill>
                <a:effectLst>
                  <a:outerShdw blurRad="38100" dist="19050" dir="2700000" algn="tl" rotWithShape="0">
                    <a:schemeClr val="dk1">
                      <a:alpha val="40000"/>
                    </a:schemeClr>
                  </a:outerShdw>
                </a:effectLst>
              </a:rPr>
              <a:t> </a:t>
            </a:r>
            <a:r>
              <a:rPr lang="en-US" err="1">
                <a:ln w="0"/>
                <a:solidFill>
                  <a:schemeClr val="tx1"/>
                </a:solidFill>
                <a:effectLst>
                  <a:outerShdw blurRad="38100" dist="19050" dir="2700000" algn="tl" rotWithShape="0">
                    <a:schemeClr val="dk1">
                      <a:alpha val="40000"/>
                    </a:schemeClr>
                  </a:outerShdw>
                </a:effectLst>
              </a:rPr>
              <a:t>varoitetaan</a:t>
            </a:r>
            <a:r>
              <a:rPr lang="en-US">
                <a:ln w="0"/>
                <a:solidFill>
                  <a:schemeClr val="tx1"/>
                </a:solidFill>
                <a:effectLst>
                  <a:outerShdw blurRad="38100" dist="19050" dir="2700000" algn="tl" rotWithShape="0">
                    <a:schemeClr val="dk1">
                      <a:alpha val="40000"/>
                    </a:schemeClr>
                  </a:outerShdw>
                </a:effectLst>
              </a:rPr>
              <a:t>, </a:t>
            </a:r>
            <a:r>
              <a:rPr lang="en-US" err="1">
                <a:ln w="0"/>
                <a:solidFill>
                  <a:schemeClr val="tx1"/>
                </a:solidFill>
                <a:effectLst>
                  <a:outerShdw blurRad="38100" dist="19050" dir="2700000" algn="tl" rotWithShape="0">
                    <a:schemeClr val="dk1">
                      <a:alpha val="40000"/>
                    </a:schemeClr>
                  </a:outerShdw>
                </a:effectLst>
              </a:rPr>
              <a:t>jos</a:t>
            </a:r>
            <a:r>
              <a:rPr lang="en-US">
                <a:ln w="0"/>
                <a:solidFill>
                  <a:schemeClr val="tx1"/>
                </a:solidFill>
                <a:effectLst>
                  <a:outerShdw blurRad="38100" dist="19050" dir="2700000" algn="tl" rotWithShape="0">
                    <a:schemeClr val="dk1">
                      <a:alpha val="40000"/>
                    </a:schemeClr>
                  </a:outerShdw>
                </a:effectLst>
              </a:rPr>
              <a:t> </a:t>
            </a:r>
            <a:r>
              <a:rPr lang="en-US" err="1">
                <a:ln w="0"/>
                <a:solidFill>
                  <a:schemeClr val="tx1"/>
                </a:solidFill>
                <a:effectLst>
                  <a:outerShdw blurRad="38100" dist="19050" dir="2700000" algn="tl" rotWithShape="0">
                    <a:schemeClr val="dk1">
                      <a:alpha val="40000"/>
                    </a:schemeClr>
                  </a:outerShdw>
                </a:effectLst>
              </a:rPr>
              <a:t>koulutuksessa</a:t>
            </a:r>
            <a:r>
              <a:rPr lang="en-US">
                <a:ln w="0"/>
                <a:solidFill>
                  <a:schemeClr val="tx1"/>
                </a:solidFill>
                <a:effectLst>
                  <a:outerShdw blurRad="38100" dist="19050" dir="2700000" algn="tl" rotWithShape="0">
                    <a:schemeClr val="dk1">
                      <a:alpha val="40000"/>
                    </a:schemeClr>
                  </a:outerShdw>
                </a:effectLst>
              </a:rPr>
              <a:t> </a:t>
            </a:r>
            <a:r>
              <a:rPr lang="en-US" err="1">
                <a:ln w="0"/>
                <a:solidFill>
                  <a:schemeClr val="tx1"/>
                </a:solidFill>
                <a:effectLst>
                  <a:outerShdw blurRad="38100" dist="19050" dir="2700000" algn="tl" rotWithShape="0">
                    <a:schemeClr val="dk1">
                      <a:alpha val="40000"/>
                    </a:schemeClr>
                  </a:outerShdw>
                </a:effectLst>
              </a:rPr>
              <a:t>tulee</a:t>
            </a:r>
            <a:r>
              <a:rPr lang="en-US">
                <a:ln w="0"/>
                <a:solidFill>
                  <a:schemeClr val="tx1"/>
                </a:solidFill>
                <a:effectLst>
                  <a:outerShdw blurRad="38100" dist="19050" dir="2700000" algn="tl" rotWithShape="0">
                    <a:schemeClr val="dk1">
                      <a:alpha val="40000"/>
                    </a:schemeClr>
                  </a:outerShdw>
                </a:effectLst>
              </a:rPr>
              <a:t> </a:t>
            </a:r>
            <a:r>
              <a:rPr lang="en-US" err="1">
                <a:ln w="0"/>
                <a:solidFill>
                  <a:schemeClr val="tx1"/>
                </a:solidFill>
                <a:effectLst>
                  <a:outerShdw blurRad="38100" dist="19050" dir="2700000" algn="tl" rotWithShape="0">
                    <a:schemeClr val="dk1">
                      <a:alpha val="40000"/>
                    </a:schemeClr>
                  </a:outerShdw>
                </a:effectLst>
              </a:rPr>
              <a:t>olemaan</a:t>
            </a:r>
            <a:r>
              <a:rPr lang="en-US">
                <a:ln w="0"/>
                <a:solidFill>
                  <a:schemeClr val="tx1"/>
                </a:solidFill>
                <a:effectLst>
                  <a:outerShdw blurRad="38100" dist="19050" dir="2700000" algn="tl" rotWithShape="0">
                    <a:schemeClr val="dk1">
                      <a:alpha val="40000"/>
                    </a:schemeClr>
                  </a:outerShdw>
                </a:effectLst>
              </a:rPr>
              <a:t> </a:t>
            </a:r>
            <a:r>
              <a:rPr lang="en-US" err="1">
                <a:ln w="0"/>
                <a:solidFill>
                  <a:schemeClr val="tx1"/>
                </a:solidFill>
                <a:effectLst>
                  <a:outerShdw blurRad="38100" dist="19050" dir="2700000" algn="tl" rotWithShape="0">
                    <a:schemeClr val="dk1">
                      <a:alpha val="40000"/>
                    </a:schemeClr>
                  </a:outerShdw>
                </a:effectLst>
              </a:rPr>
              <a:t>myös</a:t>
            </a:r>
            <a:r>
              <a:rPr lang="en-US">
                <a:ln w="0"/>
                <a:solidFill>
                  <a:schemeClr val="tx1"/>
                </a:solidFill>
                <a:effectLst>
                  <a:outerShdw blurRad="38100" dist="19050" dir="2700000" algn="tl" rotWithShape="0">
                    <a:schemeClr val="dk1">
                      <a:alpha val="40000"/>
                    </a:schemeClr>
                  </a:outerShdw>
                </a:effectLst>
              </a:rPr>
              <a:t> </a:t>
            </a:r>
            <a:r>
              <a:rPr lang="en-US" err="1">
                <a:ln w="0"/>
                <a:solidFill>
                  <a:schemeClr val="tx1"/>
                </a:solidFill>
                <a:effectLst>
                  <a:outerShdw blurRad="38100" dist="19050" dir="2700000" algn="tl" rotWithShape="0">
                    <a:schemeClr val="dk1">
                      <a:alpha val="40000"/>
                    </a:schemeClr>
                  </a:outerShdw>
                </a:effectLst>
              </a:rPr>
              <a:t>teknistä</a:t>
            </a:r>
            <a:r>
              <a:rPr lang="en-US">
                <a:ln w="0"/>
                <a:solidFill>
                  <a:schemeClr val="tx1"/>
                </a:solidFill>
                <a:effectLst>
                  <a:outerShdw blurRad="38100" dist="19050" dir="2700000" algn="tl" rotWithShape="0">
                    <a:schemeClr val="dk1">
                      <a:alpha val="40000"/>
                    </a:schemeClr>
                  </a:outerShdw>
                </a:effectLst>
              </a:rPr>
              <a:t> </a:t>
            </a:r>
            <a:r>
              <a:rPr lang="en-US" err="1">
                <a:ln w="0"/>
                <a:solidFill>
                  <a:schemeClr val="tx1"/>
                </a:solidFill>
                <a:effectLst>
                  <a:outerShdw blurRad="38100" dist="19050" dir="2700000" algn="tl" rotWithShape="0">
                    <a:schemeClr val="dk1">
                      <a:alpha val="40000"/>
                    </a:schemeClr>
                  </a:outerShdw>
                </a:effectLst>
              </a:rPr>
              <a:t>sisältöä</a:t>
            </a:r>
            <a:endParaRPr lang="en-US">
              <a:ln w="0"/>
              <a:solidFill>
                <a:schemeClr val="tx1"/>
              </a:solidFill>
              <a:effectLst>
                <a:outerShdw blurRad="38100" dist="19050" dir="2700000" algn="tl" rotWithShape="0">
                  <a:schemeClr val="dk1">
                    <a:alpha val="40000"/>
                  </a:schemeClr>
                </a:outerShdw>
              </a:effectLst>
            </a:endParaRPr>
          </a:p>
          <a:p>
            <a:endParaRPr lang="en-US">
              <a:ea typeface="Calibri"/>
              <a:cs typeface="Calibri"/>
            </a:endParaRPr>
          </a:p>
        </p:txBody>
      </p:sp>
      <p:sp>
        <p:nvSpPr>
          <p:cNvPr id="4" name="Dian numeron paikkamerkki 3"/>
          <p:cNvSpPr>
            <a:spLocks noGrp="1"/>
          </p:cNvSpPr>
          <p:nvPr>
            <p:ph type="sldNum" sz="quarter" idx="5"/>
          </p:nvPr>
        </p:nvSpPr>
        <p:spPr/>
        <p:txBody>
          <a:bodyPr/>
          <a:lstStyle/>
          <a:p>
            <a:fld id="{D6262DE4-8DD9-46D6-AE02-692410FDB96D}" type="slidenum">
              <a:rPr lang="en-GB" smtClean="0"/>
              <a:t>4</a:t>
            </a:fld>
            <a:endParaRPr lang="en-GB"/>
          </a:p>
        </p:txBody>
      </p:sp>
    </p:spTree>
    <p:extLst>
      <p:ext uri="{BB962C8B-B14F-4D97-AF65-F5344CB8AC3E}">
        <p14:creationId xmlns:p14="http://schemas.microsoft.com/office/powerpoint/2010/main" val="1697699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A8102-13A0-558F-8161-A0471F103E6E}"/>
            </a:ext>
          </a:extLst>
        </p:cNvPr>
        <p:cNvGrpSpPr/>
        <p:nvPr/>
      </p:nvGrpSpPr>
      <p:grpSpPr>
        <a:xfrm>
          <a:off x="0" y="0"/>
          <a:ext cx="0" cy="0"/>
          <a:chOff x="0" y="0"/>
          <a:chExt cx="0" cy="0"/>
        </a:xfrm>
      </p:grpSpPr>
      <p:sp>
        <p:nvSpPr>
          <p:cNvPr id="2" name="Dian kuvan paikkamerkki 1">
            <a:extLst>
              <a:ext uri="{FF2B5EF4-FFF2-40B4-BE49-F238E27FC236}">
                <a16:creationId xmlns:a16="http://schemas.microsoft.com/office/drawing/2014/main" id="{12098FFA-37CC-36DF-B42D-1FEE12EFA01E}"/>
              </a:ext>
            </a:extLst>
          </p:cNvPr>
          <p:cNvSpPr>
            <a:spLocks noGrp="1" noRot="1" noChangeAspect="1"/>
          </p:cNvSpPr>
          <p:nvPr>
            <p:ph type="sldImg"/>
          </p:nvPr>
        </p:nvSpPr>
        <p:spPr/>
        <p:txBody>
          <a:bodyPr/>
          <a:lstStyle/>
          <a:p>
            <a:endParaRPr lang="en-US"/>
          </a:p>
        </p:txBody>
      </p:sp>
      <p:sp>
        <p:nvSpPr>
          <p:cNvPr id="3" name="Huomautusten paikkamerkki 2">
            <a:extLst>
              <a:ext uri="{FF2B5EF4-FFF2-40B4-BE49-F238E27FC236}">
                <a16:creationId xmlns:a16="http://schemas.microsoft.com/office/drawing/2014/main" id="{AF083A28-44B5-EFC3-4E2E-42A43184757A}"/>
              </a:ext>
            </a:extLst>
          </p:cNvPr>
          <p:cNvSpPr>
            <a:spLocks noGrp="1"/>
          </p:cNvSpPr>
          <p:nvPr>
            <p:ph type="body" idx="1"/>
          </p:nvPr>
        </p:nvSpPr>
        <p:spPr/>
        <p:txBody>
          <a:bodyPr/>
          <a:lstStyle/>
          <a:p>
            <a:pPr marL="285750" indent="-285750">
              <a:buFontTx/>
              <a:buChar char="-"/>
            </a:pPr>
            <a:r>
              <a:rPr lang="en-US"/>
              <a:t>Niina: </a:t>
            </a:r>
            <a:r>
              <a:rPr lang="en-US" err="1"/>
              <a:t>Tavoitteet</a:t>
            </a:r>
            <a:endParaRPr lang="en-US"/>
          </a:p>
        </p:txBody>
      </p:sp>
      <p:sp>
        <p:nvSpPr>
          <p:cNvPr id="4" name="Dian numeron paikkamerkki 3">
            <a:extLst>
              <a:ext uri="{FF2B5EF4-FFF2-40B4-BE49-F238E27FC236}">
                <a16:creationId xmlns:a16="http://schemas.microsoft.com/office/drawing/2014/main" id="{9EF2BBC2-8A9B-BFFA-96A6-80653A797542}"/>
              </a:ext>
            </a:extLst>
          </p:cNvPr>
          <p:cNvSpPr>
            <a:spLocks noGrp="1"/>
          </p:cNvSpPr>
          <p:nvPr>
            <p:ph type="sldNum" sz="quarter" idx="5"/>
          </p:nvPr>
        </p:nvSpPr>
        <p:spPr/>
        <p:txBody>
          <a:bodyPr/>
          <a:lstStyle/>
          <a:p>
            <a:fld id="{D6262DE4-8DD9-46D6-AE02-692410FDB96D}" type="slidenum">
              <a:rPr lang="en-GB" smtClean="0"/>
              <a:t>5</a:t>
            </a:fld>
            <a:endParaRPr lang="en-GB"/>
          </a:p>
        </p:txBody>
      </p:sp>
    </p:spTree>
    <p:extLst>
      <p:ext uri="{BB962C8B-B14F-4D97-AF65-F5344CB8AC3E}">
        <p14:creationId xmlns:p14="http://schemas.microsoft.com/office/powerpoint/2010/main" val="1017485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D02AF-841C-731F-DCB2-2DD21E1905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A82C88-4788-F72A-5628-25C98D27307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5340E11-0C1C-C4C3-6F3C-020E75205349}"/>
              </a:ext>
            </a:extLst>
          </p:cNvPr>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a:t>1–2 min - Niina</a:t>
            </a:r>
          </a:p>
          <a:p>
            <a:endParaRPr lang="en-US"/>
          </a:p>
        </p:txBody>
      </p:sp>
      <p:sp>
        <p:nvSpPr>
          <p:cNvPr id="4" name="Slide Number Placeholder 3">
            <a:extLst>
              <a:ext uri="{FF2B5EF4-FFF2-40B4-BE49-F238E27FC236}">
                <a16:creationId xmlns:a16="http://schemas.microsoft.com/office/drawing/2014/main" id="{B99958A7-2D86-CAE6-A354-1D52192921EF}"/>
              </a:ext>
            </a:extLst>
          </p:cNvPr>
          <p:cNvSpPr>
            <a:spLocks noGrp="1"/>
          </p:cNvSpPr>
          <p:nvPr>
            <p:ph type="sldNum" sz="quarter" idx="5"/>
          </p:nvPr>
        </p:nvSpPr>
        <p:spPr/>
        <p:txBody>
          <a:bodyPr/>
          <a:lstStyle/>
          <a:p>
            <a:fld id="{D6262DE4-8DD9-46D6-AE02-692410FDB96D}" type="slidenum">
              <a:rPr lang="en-GB" smtClean="0"/>
              <a:t>6</a:t>
            </a:fld>
            <a:endParaRPr lang="en-GB"/>
          </a:p>
        </p:txBody>
      </p:sp>
    </p:spTree>
    <p:extLst>
      <p:ext uri="{BB962C8B-B14F-4D97-AF65-F5344CB8AC3E}">
        <p14:creationId xmlns:p14="http://schemas.microsoft.com/office/powerpoint/2010/main" val="3551997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5 min – Miikka?</a:t>
            </a:r>
          </a:p>
        </p:txBody>
      </p:sp>
      <p:sp>
        <p:nvSpPr>
          <p:cNvPr id="4" name="Slide Number Placeholder 3"/>
          <p:cNvSpPr>
            <a:spLocks noGrp="1"/>
          </p:cNvSpPr>
          <p:nvPr>
            <p:ph type="sldNum" sz="quarter" idx="5"/>
          </p:nvPr>
        </p:nvSpPr>
        <p:spPr/>
        <p:txBody>
          <a:bodyPr/>
          <a:lstStyle/>
          <a:p>
            <a:fld id="{D6262DE4-8DD9-46D6-AE02-692410FDB96D}" type="slidenum">
              <a:rPr lang="en-GB" smtClean="0"/>
              <a:t>7</a:t>
            </a:fld>
            <a:endParaRPr lang="en-GB"/>
          </a:p>
        </p:txBody>
      </p:sp>
    </p:spTree>
    <p:extLst>
      <p:ext uri="{BB962C8B-B14F-4D97-AF65-F5344CB8AC3E}">
        <p14:creationId xmlns:p14="http://schemas.microsoft.com/office/powerpoint/2010/main" val="1001766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D2EBA-2238-1BFD-5509-246F6041D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5A1482-DEDE-3DFE-23B4-06086BA0788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992DA79-649A-5300-3046-29947A20FE91}"/>
              </a:ext>
            </a:extLst>
          </p:cNvPr>
          <p:cNvSpPr>
            <a:spLocks noGrp="1"/>
          </p:cNvSpPr>
          <p:nvPr>
            <p:ph type="body" idx="1"/>
          </p:nvPr>
        </p:nvSpPr>
        <p:spPr/>
        <p:txBody>
          <a:bodyPr/>
          <a:lstStyle/>
          <a:p>
            <a:r>
              <a:rPr lang="en-US"/>
              <a:t>Miikka</a:t>
            </a:r>
          </a:p>
        </p:txBody>
      </p:sp>
      <p:sp>
        <p:nvSpPr>
          <p:cNvPr id="4" name="Slide Number Placeholder 3">
            <a:extLst>
              <a:ext uri="{FF2B5EF4-FFF2-40B4-BE49-F238E27FC236}">
                <a16:creationId xmlns:a16="http://schemas.microsoft.com/office/drawing/2014/main" id="{02AB62C2-5F9E-4771-4035-F6F674CB19B0}"/>
              </a:ext>
            </a:extLst>
          </p:cNvPr>
          <p:cNvSpPr>
            <a:spLocks noGrp="1"/>
          </p:cNvSpPr>
          <p:nvPr>
            <p:ph type="sldNum" sz="quarter" idx="5"/>
          </p:nvPr>
        </p:nvSpPr>
        <p:spPr/>
        <p:txBody>
          <a:bodyPr/>
          <a:lstStyle/>
          <a:p>
            <a:fld id="{D6262DE4-8DD9-46D6-AE02-692410FDB96D}" type="slidenum">
              <a:rPr lang="en-GB" smtClean="0"/>
              <a:t>8</a:t>
            </a:fld>
            <a:endParaRPr lang="en-GB"/>
          </a:p>
        </p:txBody>
      </p:sp>
    </p:spTree>
    <p:extLst>
      <p:ext uri="{BB962C8B-B14F-4D97-AF65-F5344CB8AC3E}">
        <p14:creationId xmlns:p14="http://schemas.microsoft.com/office/powerpoint/2010/main" val="3875533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1B980-7A18-623A-57FB-F84B2E94BB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33D63-9271-E825-4772-8D8CFF7E598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C0058F2-FC9A-4198-C665-29B79EFB71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4BED28-7662-4FB7-6911-66D7F712FB67}"/>
              </a:ext>
            </a:extLst>
          </p:cNvPr>
          <p:cNvSpPr>
            <a:spLocks noGrp="1"/>
          </p:cNvSpPr>
          <p:nvPr>
            <p:ph type="sldNum" sz="quarter" idx="5"/>
          </p:nvPr>
        </p:nvSpPr>
        <p:spPr/>
        <p:txBody>
          <a:bodyPr/>
          <a:lstStyle/>
          <a:p>
            <a:fld id="{D6262DE4-8DD9-46D6-AE02-692410FDB96D}" type="slidenum">
              <a:rPr lang="en-GB" smtClean="0"/>
              <a:t>9</a:t>
            </a:fld>
            <a:endParaRPr lang="en-GB"/>
          </a:p>
        </p:txBody>
      </p:sp>
    </p:spTree>
    <p:extLst>
      <p:ext uri="{BB962C8B-B14F-4D97-AF65-F5344CB8AC3E}">
        <p14:creationId xmlns:p14="http://schemas.microsoft.com/office/powerpoint/2010/main" val="28731394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6.jpe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2.sv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6.jpeg"/><Relationship Id="rId4" Type="http://schemas.openxmlformats.org/officeDocument/2006/relationships/image" Target="../media/image5.sv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sv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Ref idx="1001">
        <a:schemeClr val="bg1"/>
      </p:bgRef>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5886FB4-7C40-C204-64E9-A202E09433F9}"/>
              </a:ext>
            </a:extLst>
          </p:cNvPr>
          <p:cNvSpPr>
            <a:spLocks noGrp="1"/>
          </p:cNvSpPr>
          <p:nvPr>
            <p:ph type="body" sz="quarter" idx="11" hasCustomPrompt="1"/>
          </p:nvPr>
        </p:nvSpPr>
        <p:spPr>
          <a:xfrm>
            <a:off x="854404" y="7099398"/>
            <a:ext cx="7142400" cy="399600"/>
          </a:xfrm>
        </p:spPr>
        <p:txBody>
          <a:bodyPr/>
          <a:lstStyle>
            <a:lvl1pPr marL="0" indent="0">
              <a:buNone/>
              <a:defRPr sz="2000"/>
            </a:lvl1pPr>
          </a:lstStyle>
          <a:p>
            <a:pPr lvl="0"/>
            <a:r>
              <a:rPr lang="en-US"/>
              <a:t>Name &amp; Date</a:t>
            </a:r>
          </a:p>
        </p:txBody>
      </p:sp>
      <p:sp>
        <p:nvSpPr>
          <p:cNvPr id="4" name="Text Placeholder 3">
            <a:extLst>
              <a:ext uri="{FF2B5EF4-FFF2-40B4-BE49-F238E27FC236}">
                <a16:creationId xmlns:a16="http://schemas.microsoft.com/office/drawing/2014/main" id="{DCD2CA9D-1814-2BB7-02B6-FE3E3A72ABAA}"/>
              </a:ext>
            </a:extLst>
          </p:cNvPr>
          <p:cNvSpPr>
            <a:spLocks noGrp="1"/>
          </p:cNvSpPr>
          <p:nvPr>
            <p:ph type="body" sz="quarter" idx="10" hasCustomPrompt="1"/>
          </p:nvPr>
        </p:nvSpPr>
        <p:spPr>
          <a:xfrm>
            <a:off x="854404" y="5144796"/>
            <a:ext cx="10684800" cy="709200"/>
          </a:xfrm>
        </p:spPr>
        <p:txBody>
          <a:bodyPr/>
          <a:lstStyle>
            <a:lvl1pPr marL="0" indent="0">
              <a:buNone/>
              <a:defRPr sz="4000"/>
            </a:lvl1pPr>
          </a:lstStyle>
          <a:p>
            <a:pPr lvl="0"/>
            <a:r>
              <a:rPr lang="en-US"/>
              <a:t>Click to edit Event</a:t>
            </a:r>
          </a:p>
        </p:txBody>
      </p:sp>
      <p:sp>
        <p:nvSpPr>
          <p:cNvPr id="9" name="Title 8">
            <a:extLst>
              <a:ext uri="{FF2B5EF4-FFF2-40B4-BE49-F238E27FC236}">
                <a16:creationId xmlns:a16="http://schemas.microsoft.com/office/drawing/2014/main" id="{275122DB-78F5-6673-842C-32DA3E5DDDA9}"/>
              </a:ext>
            </a:extLst>
          </p:cNvPr>
          <p:cNvSpPr>
            <a:spLocks noGrp="1"/>
          </p:cNvSpPr>
          <p:nvPr>
            <p:ph type="title" hasCustomPrompt="1"/>
          </p:nvPr>
        </p:nvSpPr>
        <p:spPr>
          <a:xfrm>
            <a:off x="854404" y="3280070"/>
            <a:ext cx="10684800" cy="1198800"/>
          </a:xfrm>
        </p:spPr>
        <p:txBody>
          <a:bodyPr anchor="ctr"/>
          <a:lstStyle>
            <a:lvl1pPr>
              <a:defRPr sz="7200">
                <a:latin typeface="Work Sans SemiBold" pitchFamily="2" charset="0"/>
              </a:defRPr>
            </a:lvl1pPr>
          </a:lstStyle>
          <a:p>
            <a:r>
              <a:rPr lang="en-US"/>
              <a:t>Click to edit Title</a:t>
            </a:r>
            <a:endParaRPr lang="fi-FI"/>
          </a:p>
        </p:txBody>
      </p:sp>
      <p:pic>
        <p:nvPicPr>
          <p:cNvPr id="16" name="Picture 15" descr="Background pattern&#10;&#10;Description automatically generated">
            <a:extLst>
              <a:ext uri="{FF2B5EF4-FFF2-40B4-BE49-F238E27FC236}">
                <a16:creationId xmlns:a16="http://schemas.microsoft.com/office/drawing/2014/main" id="{CAD69743-DC0D-44F6-2029-B22DECAADF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3588" y="0"/>
            <a:ext cx="9144000" cy="9144000"/>
          </a:xfrm>
          <a:prstGeom prst="rect">
            <a:avLst/>
          </a:prstGeom>
        </p:spPr>
      </p:pic>
      <p:pic>
        <p:nvPicPr>
          <p:cNvPr id="3" name="Graphic 2">
            <a:extLst>
              <a:ext uri="{FF2B5EF4-FFF2-40B4-BE49-F238E27FC236}">
                <a16:creationId xmlns:a16="http://schemas.microsoft.com/office/drawing/2014/main" id="{2EB05180-847E-CD11-F77E-3D8683428E3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5081" y="1052123"/>
            <a:ext cx="1915069" cy="404927"/>
          </a:xfrm>
          <a:prstGeom prst="rect">
            <a:avLst/>
          </a:prstGeom>
        </p:spPr>
      </p:pic>
      <p:pic>
        <p:nvPicPr>
          <p:cNvPr id="7" name="Picture 6" descr="A close-up of a logo&#10;&#10;Description automatically generated">
            <a:extLst>
              <a:ext uri="{FF2B5EF4-FFF2-40B4-BE49-F238E27FC236}">
                <a16:creationId xmlns:a16="http://schemas.microsoft.com/office/drawing/2014/main" id="{569A2357-CFF9-3711-0209-2797D5FA0C8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285470" y="7931027"/>
            <a:ext cx="2950764" cy="616793"/>
          </a:xfrm>
          <a:prstGeom prst="rect">
            <a:avLst/>
          </a:prstGeom>
        </p:spPr>
      </p:pic>
      <p:pic>
        <p:nvPicPr>
          <p:cNvPr id="17" name="Kuva 16">
            <a:extLst>
              <a:ext uri="{FF2B5EF4-FFF2-40B4-BE49-F238E27FC236}">
                <a16:creationId xmlns:a16="http://schemas.microsoft.com/office/drawing/2014/main" id="{11B37667-4740-8F1C-9673-4C0E6766E046}"/>
              </a:ext>
            </a:extLst>
          </p:cNvPr>
          <p:cNvPicPr>
            <a:picLocks noChangeAspect="1"/>
          </p:cNvPicPr>
          <p:nvPr userDrawn="1"/>
        </p:nvPicPr>
        <p:blipFill>
          <a:blip r:embed="rId6"/>
          <a:stretch>
            <a:fillRect/>
          </a:stretch>
        </p:blipFill>
        <p:spPr>
          <a:xfrm>
            <a:off x="827350" y="7931027"/>
            <a:ext cx="4165600" cy="622300"/>
          </a:xfrm>
          <a:prstGeom prst="rect">
            <a:avLst/>
          </a:prstGeom>
        </p:spPr>
      </p:pic>
    </p:spTree>
    <p:extLst>
      <p:ext uri="{BB962C8B-B14F-4D97-AF65-F5344CB8AC3E}">
        <p14:creationId xmlns:p14="http://schemas.microsoft.com/office/powerpoint/2010/main" val="127987478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hree Conten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AF5129B-86F7-43F6-874F-5A8B686A8994}"/>
              </a:ext>
            </a:extLst>
          </p:cNvPr>
          <p:cNvSpPr>
            <a:spLocks noGrp="1"/>
          </p:cNvSpPr>
          <p:nvPr>
            <p:ph type="body" sz="quarter" idx="13"/>
          </p:nvPr>
        </p:nvSpPr>
        <p:spPr>
          <a:xfrm>
            <a:off x="514401" y="3487862"/>
            <a:ext cx="3581750" cy="790958"/>
          </a:xfrm>
        </p:spPr>
        <p:txBody>
          <a:bodyPr/>
          <a:lstStyle>
            <a:lvl1pPr marL="0" indent="0">
              <a:lnSpc>
                <a:spcPct val="100000"/>
              </a:lnSpc>
              <a:spcBef>
                <a:spcPts val="0"/>
              </a:spcBef>
              <a:buNone/>
              <a:defRPr sz="1400">
                <a:latin typeface="+mj-lt"/>
              </a:defRPr>
            </a:lvl1pPr>
            <a:lvl2pPr marL="241294" indent="0">
              <a:buNone/>
              <a:defRPr/>
            </a:lvl2pPr>
            <a:lvl3pPr marL="476239" indent="0">
              <a:buNone/>
              <a:defRPr/>
            </a:lvl3pPr>
          </a:lstStyle>
          <a:p>
            <a:pPr lvl="0"/>
            <a:r>
              <a:rPr lang="en-GB"/>
              <a:t>Click to edit Master text styles</a:t>
            </a:r>
          </a:p>
        </p:txBody>
      </p:sp>
      <p:sp>
        <p:nvSpPr>
          <p:cNvPr id="7" name="Title 6">
            <a:extLst>
              <a:ext uri="{FF2B5EF4-FFF2-40B4-BE49-F238E27FC236}">
                <a16:creationId xmlns:a16="http://schemas.microsoft.com/office/drawing/2014/main" id="{05330B12-7408-4515-8E8E-5380A89DDF6F}"/>
              </a:ext>
            </a:extLst>
          </p:cNvPr>
          <p:cNvSpPr>
            <a:spLocks noGrp="1"/>
          </p:cNvSpPr>
          <p:nvPr>
            <p:ph type="title"/>
          </p:nvPr>
        </p:nvSpPr>
        <p:spPr/>
        <p:txBody>
          <a:bodyPr/>
          <a:lstStyle/>
          <a:p>
            <a:r>
              <a:rPr lang="en-GB"/>
              <a:t>Click to edit Master title style</a:t>
            </a:r>
          </a:p>
        </p:txBody>
      </p:sp>
      <p:sp>
        <p:nvSpPr>
          <p:cNvPr id="9" name="Text Placeholder 8">
            <a:extLst>
              <a:ext uri="{FF2B5EF4-FFF2-40B4-BE49-F238E27FC236}">
                <a16:creationId xmlns:a16="http://schemas.microsoft.com/office/drawing/2014/main" id="{E824D338-5C1D-4122-9477-EFD7A5A092D4}"/>
              </a:ext>
            </a:extLst>
          </p:cNvPr>
          <p:cNvSpPr>
            <a:spLocks noGrp="1"/>
          </p:cNvSpPr>
          <p:nvPr>
            <p:ph type="body" sz="quarter" idx="16"/>
          </p:nvPr>
        </p:nvSpPr>
        <p:spPr>
          <a:xfrm>
            <a:off x="4364038" y="1506538"/>
            <a:ext cx="3672000" cy="6692900"/>
          </a:xfrm>
        </p:spPr>
        <p:txBody>
          <a:bodyPr/>
          <a:lstStyle>
            <a:lvl1pPr>
              <a:lnSpc>
                <a:spcPct val="100000"/>
              </a:lnSpc>
              <a:defRPr sz="1800"/>
            </a:lvl1pPr>
            <a:lvl2pPr>
              <a:spcBef>
                <a:spcPts val="600"/>
              </a:spcBef>
              <a:defRPr sz="1800"/>
            </a:lvl2pPr>
            <a:lvl3pPr>
              <a:spcBef>
                <a:spcPts val="600"/>
              </a:spcBef>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4" name="Text Placeholder 8">
            <a:extLst>
              <a:ext uri="{FF2B5EF4-FFF2-40B4-BE49-F238E27FC236}">
                <a16:creationId xmlns:a16="http://schemas.microsoft.com/office/drawing/2014/main" id="{B78B6BBF-66D9-48EF-8BF1-844E89B7D187}"/>
              </a:ext>
            </a:extLst>
          </p:cNvPr>
          <p:cNvSpPr>
            <a:spLocks noGrp="1"/>
          </p:cNvSpPr>
          <p:nvPr>
            <p:ph type="body" sz="quarter" idx="17"/>
          </p:nvPr>
        </p:nvSpPr>
        <p:spPr>
          <a:xfrm>
            <a:off x="8241332" y="1506538"/>
            <a:ext cx="3672000" cy="6692900"/>
          </a:xfrm>
        </p:spPr>
        <p:txBody>
          <a:bodyPr/>
          <a:lstStyle>
            <a:lvl1pPr>
              <a:lnSpc>
                <a:spcPct val="100000"/>
              </a:lnSpc>
              <a:defRPr sz="1800"/>
            </a:lvl1pPr>
            <a:lvl2pPr>
              <a:spcBef>
                <a:spcPts val="600"/>
              </a:spcBef>
              <a:defRPr sz="1800"/>
            </a:lvl2pPr>
            <a:lvl3pPr>
              <a:spcBef>
                <a:spcPts val="600"/>
              </a:spcBef>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Text Placeholder 8">
            <a:extLst>
              <a:ext uri="{FF2B5EF4-FFF2-40B4-BE49-F238E27FC236}">
                <a16:creationId xmlns:a16="http://schemas.microsoft.com/office/drawing/2014/main" id="{38570343-F9CE-4ECD-A2B5-6C1A91F91CAB}"/>
              </a:ext>
            </a:extLst>
          </p:cNvPr>
          <p:cNvSpPr>
            <a:spLocks noGrp="1"/>
          </p:cNvSpPr>
          <p:nvPr>
            <p:ph type="body" sz="quarter" idx="18"/>
          </p:nvPr>
        </p:nvSpPr>
        <p:spPr>
          <a:xfrm>
            <a:off x="12106750" y="1506538"/>
            <a:ext cx="3672000" cy="6692900"/>
          </a:xfrm>
        </p:spPr>
        <p:txBody>
          <a:bodyPr/>
          <a:lstStyle>
            <a:lvl1pPr>
              <a:lnSpc>
                <a:spcPct val="100000"/>
              </a:lnSpc>
              <a:defRPr sz="1800"/>
            </a:lvl1pPr>
            <a:lvl2pPr>
              <a:spcBef>
                <a:spcPts val="600"/>
              </a:spcBef>
              <a:defRPr sz="1800"/>
            </a:lvl2pPr>
            <a:lvl3pPr>
              <a:spcBef>
                <a:spcPts val="600"/>
              </a:spcBef>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0687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Wide Picture Right_no title">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60DA4E6D-66D2-41BB-99CA-94481C3F93BC}"/>
              </a:ext>
            </a:extLst>
          </p:cNvPr>
          <p:cNvSpPr>
            <a:spLocks noGrp="1"/>
          </p:cNvSpPr>
          <p:nvPr>
            <p:ph type="pic" idx="19"/>
          </p:nvPr>
        </p:nvSpPr>
        <p:spPr>
          <a:xfrm>
            <a:off x="4363552" y="0"/>
            <a:ext cx="11902291" cy="9144000"/>
          </a:xfrm>
          <a:solidFill>
            <a:schemeClr val="bg1">
              <a:lumMod val="95000"/>
            </a:schemeClr>
          </a:solidFill>
        </p:spPr>
        <p:txBody>
          <a:bodyPr anchor="ctr" anchorCtr="0"/>
          <a:lstStyle>
            <a:lvl1pPr marL="0" indent="0" algn="ctr">
              <a:buNone/>
              <a:defRPr sz="2000" b="1" i="1">
                <a:latin typeface="Arial" panose="020B0604020202020204" pitchFamily="34" charset="0"/>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GB"/>
              <a:t>Click icon to add picture</a:t>
            </a:r>
          </a:p>
        </p:txBody>
      </p:sp>
      <p:sp>
        <p:nvSpPr>
          <p:cNvPr id="3" name="Text Placeholder 2">
            <a:extLst>
              <a:ext uri="{FF2B5EF4-FFF2-40B4-BE49-F238E27FC236}">
                <a16:creationId xmlns:a16="http://schemas.microsoft.com/office/drawing/2014/main" id="{2AD234BC-2A18-4D23-ABCE-AF586D042A4F}"/>
              </a:ext>
            </a:extLst>
          </p:cNvPr>
          <p:cNvSpPr>
            <a:spLocks noGrp="1"/>
          </p:cNvSpPr>
          <p:nvPr>
            <p:ph type="body" sz="quarter" idx="20"/>
          </p:nvPr>
        </p:nvSpPr>
        <p:spPr>
          <a:xfrm>
            <a:off x="514350" y="2511632"/>
            <a:ext cx="3582000" cy="5702094"/>
          </a:xfrm>
        </p:spPr>
        <p:txBody>
          <a:bodyPr/>
          <a:lstStyle>
            <a:lvl1pPr>
              <a:spcBef>
                <a:spcPts val="0"/>
              </a:spcBef>
              <a:defRPr sz="2200"/>
            </a:lvl1pPr>
            <a:lvl2pPr>
              <a:spcBef>
                <a:spcPts val="0"/>
              </a:spcBef>
              <a:defRPr sz="2200"/>
            </a:lvl2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4113995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Small Title Char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5330B12-7408-4515-8E8E-5380A89DDF6F}"/>
              </a:ext>
            </a:extLst>
          </p:cNvPr>
          <p:cNvSpPr>
            <a:spLocks noGrp="1"/>
          </p:cNvSpPr>
          <p:nvPr>
            <p:ph type="title" hasCustomPrompt="1"/>
          </p:nvPr>
        </p:nvSpPr>
        <p:spPr>
          <a:xfrm>
            <a:off x="513724" y="516577"/>
            <a:ext cx="10595642" cy="492824"/>
          </a:xfrm>
        </p:spPr>
        <p:txBody>
          <a:bodyPr/>
          <a:lstStyle>
            <a:lvl1pPr>
              <a:defRPr sz="1800"/>
            </a:lvl1pPr>
          </a:lstStyle>
          <a:p>
            <a:r>
              <a:rPr lang="en-GB"/>
              <a:t>Click to edit Chart title</a:t>
            </a:r>
          </a:p>
        </p:txBody>
      </p:sp>
      <p:sp>
        <p:nvSpPr>
          <p:cNvPr id="3" name="Chart Placeholder 2">
            <a:extLst>
              <a:ext uri="{FF2B5EF4-FFF2-40B4-BE49-F238E27FC236}">
                <a16:creationId xmlns:a16="http://schemas.microsoft.com/office/drawing/2014/main" id="{B1591649-D98A-C200-AFAD-B9E988659D5E}"/>
              </a:ext>
            </a:extLst>
          </p:cNvPr>
          <p:cNvSpPr>
            <a:spLocks noGrp="1"/>
          </p:cNvSpPr>
          <p:nvPr>
            <p:ph type="chart" sz="quarter" idx="10"/>
          </p:nvPr>
        </p:nvSpPr>
        <p:spPr>
          <a:xfrm>
            <a:off x="513723" y="1229498"/>
            <a:ext cx="15222607" cy="7098956"/>
          </a:xfrm>
        </p:spPr>
        <p:txBody>
          <a:bodyPr/>
          <a:lstStyle/>
          <a:p>
            <a:endParaRPr lang="fi-FI"/>
          </a:p>
        </p:txBody>
      </p:sp>
    </p:spTree>
    <p:extLst>
      <p:ext uri="{BB962C8B-B14F-4D97-AF65-F5344CB8AC3E}">
        <p14:creationId xmlns:p14="http://schemas.microsoft.com/office/powerpoint/2010/main" val="4099352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0_Logo">
    <p:bg>
      <p:bgPr>
        <a:solidFill>
          <a:schemeClr val="tx1"/>
        </a:solidFill>
        <a:effectLst/>
      </p:bgPr>
    </p:bg>
    <p:spTree>
      <p:nvGrpSpPr>
        <p:cNvPr id="1" name=""/>
        <p:cNvGrpSpPr/>
        <p:nvPr/>
      </p:nvGrpSpPr>
      <p:grpSpPr>
        <a:xfrm>
          <a:off x="0" y="0"/>
          <a:ext cx="0" cy="0"/>
          <a:chOff x="0" y="0"/>
          <a:chExt cx="0" cy="0"/>
        </a:xfrm>
      </p:grpSpPr>
      <p:pic>
        <p:nvPicPr>
          <p:cNvPr id="11" name="Picture 10" descr="Shape&#10;&#10;Description automatically generated with medium confidence">
            <a:extLst>
              <a:ext uri="{FF2B5EF4-FFF2-40B4-BE49-F238E27FC236}">
                <a16:creationId xmlns:a16="http://schemas.microsoft.com/office/drawing/2014/main" id="{A2FA004F-551D-8D46-85BF-D670E9BAEF8B}"/>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936195" y="6250685"/>
            <a:ext cx="2385198" cy="774415"/>
          </a:xfrm>
          <a:prstGeom prst="rect">
            <a:avLst/>
          </a:prstGeom>
        </p:spPr>
      </p:pic>
      <p:pic>
        <p:nvPicPr>
          <p:cNvPr id="3" name="Graphic 2">
            <a:extLst>
              <a:ext uri="{FF2B5EF4-FFF2-40B4-BE49-F238E27FC236}">
                <a16:creationId xmlns:a16="http://schemas.microsoft.com/office/drawing/2014/main" id="{693450D3-6F28-6626-0EE1-CD98C8DD8C3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64130" y="3649124"/>
            <a:ext cx="8729328" cy="1845751"/>
          </a:xfrm>
          <a:prstGeom prst="rect">
            <a:avLst/>
          </a:prstGeom>
        </p:spPr>
      </p:pic>
      <p:pic>
        <p:nvPicPr>
          <p:cNvPr id="2" name="Picture 1" descr="A close-up of a logo&#10;&#10;Description automatically generated">
            <a:extLst>
              <a:ext uri="{FF2B5EF4-FFF2-40B4-BE49-F238E27FC236}">
                <a16:creationId xmlns:a16="http://schemas.microsoft.com/office/drawing/2014/main" id="{3BF1EE88-249C-C872-7F1A-7A194B45DA0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2285470" y="7931027"/>
            <a:ext cx="2950764" cy="616793"/>
          </a:xfrm>
          <a:prstGeom prst="rect">
            <a:avLst/>
          </a:prstGeom>
        </p:spPr>
      </p:pic>
    </p:spTree>
    <p:extLst>
      <p:ext uri="{BB962C8B-B14F-4D97-AF65-F5344CB8AC3E}">
        <p14:creationId xmlns:p14="http://schemas.microsoft.com/office/powerpoint/2010/main" val="659564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bg>
      <p:bgRef idx="1001">
        <a:schemeClr val="bg2"/>
      </p:bgRef>
    </p:bg>
    <p:spTree>
      <p:nvGrpSpPr>
        <p:cNvPr id="1" name=""/>
        <p:cNvGrpSpPr/>
        <p:nvPr/>
      </p:nvGrpSpPr>
      <p:grpSpPr>
        <a:xfrm>
          <a:off x="0" y="0"/>
          <a:ext cx="0" cy="0"/>
          <a:chOff x="0" y="0"/>
          <a:chExt cx="0" cy="0"/>
        </a:xfrm>
      </p:grpSpPr>
      <p:sp>
        <p:nvSpPr>
          <p:cNvPr id="2" name="Title 8">
            <a:extLst>
              <a:ext uri="{FF2B5EF4-FFF2-40B4-BE49-F238E27FC236}">
                <a16:creationId xmlns:a16="http://schemas.microsoft.com/office/drawing/2014/main" id="{649C9A22-A16D-3EC0-9CA6-D5E768377DC1}"/>
              </a:ext>
            </a:extLst>
          </p:cNvPr>
          <p:cNvSpPr>
            <a:spLocks noGrp="1"/>
          </p:cNvSpPr>
          <p:nvPr>
            <p:ph type="title" hasCustomPrompt="1"/>
          </p:nvPr>
        </p:nvSpPr>
        <p:spPr>
          <a:xfrm>
            <a:off x="854404" y="3280070"/>
            <a:ext cx="10684800" cy="1198800"/>
          </a:xfrm>
        </p:spPr>
        <p:txBody>
          <a:bodyPr anchor="ctr"/>
          <a:lstStyle>
            <a:lvl1pPr>
              <a:defRPr sz="7200">
                <a:latin typeface="Work Sans SemiBold" pitchFamily="2" charset="0"/>
              </a:defRPr>
            </a:lvl1pPr>
          </a:lstStyle>
          <a:p>
            <a:r>
              <a:rPr lang="en-US"/>
              <a:t>Section title</a:t>
            </a:r>
            <a:endParaRPr lang="fi-FI"/>
          </a:p>
        </p:txBody>
      </p:sp>
      <p:pic>
        <p:nvPicPr>
          <p:cNvPr id="16" name="Picture 15" descr="Background pattern&#10;&#10;Description automatically generated">
            <a:extLst>
              <a:ext uri="{FF2B5EF4-FFF2-40B4-BE49-F238E27FC236}">
                <a16:creationId xmlns:a16="http://schemas.microsoft.com/office/drawing/2014/main" id="{CAD69743-DC0D-44F6-2029-B22DECAADF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3588" y="0"/>
            <a:ext cx="9144000" cy="9144000"/>
          </a:xfrm>
          <a:prstGeom prst="rect">
            <a:avLst/>
          </a:prstGeom>
        </p:spPr>
      </p:pic>
      <p:pic>
        <p:nvPicPr>
          <p:cNvPr id="3" name="Graphic 2">
            <a:extLst>
              <a:ext uri="{FF2B5EF4-FFF2-40B4-BE49-F238E27FC236}">
                <a16:creationId xmlns:a16="http://schemas.microsoft.com/office/drawing/2014/main" id="{2EB05180-847E-CD11-F77E-3D8683428E3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5081" y="1052123"/>
            <a:ext cx="1915069" cy="404927"/>
          </a:xfrm>
          <a:prstGeom prst="rect">
            <a:avLst/>
          </a:prstGeom>
        </p:spPr>
      </p:pic>
      <p:pic>
        <p:nvPicPr>
          <p:cNvPr id="6" name="Picture 5" descr="A close-up of a logo&#10;&#10;Description automatically generated">
            <a:extLst>
              <a:ext uri="{FF2B5EF4-FFF2-40B4-BE49-F238E27FC236}">
                <a16:creationId xmlns:a16="http://schemas.microsoft.com/office/drawing/2014/main" id="{91BCF2E8-C3D6-918A-BF25-86734DDB307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285470" y="7931027"/>
            <a:ext cx="2950764" cy="616793"/>
          </a:xfrm>
          <a:prstGeom prst="rect">
            <a:avLst/>
          </a:prstGeom>
        </p:spPr>
      </p:pic>
      <p:pic>
        <p:nvPicPr>
          <p:cNvPr id="8" name="Kuva 7">
            <a:extLst>
              <a:ext uri="{FF2B5EF4-FFF2-40B4-BE49-F238E27FC236}">
                <a16:creationId xmlns:a16="http://schemas.microsoft.com/office/drawing/2014/main" id="{B7F09C7B-0583-9F52-103A-F2759DE46A8D}"/>
              </a:ext>
            </a:extLst>
          </p:cNvPr>
          <p:cNvPicPr>
            <a:picLocks noChangeAspect="1"/>
          </p:cNvPicPr>
          <p:nvPr userDrawn="1"/>
        </p:nvPicPr>
        <p:blipFill>
          <a:blip r:embed="rId6"/>
          <a:stretch>
            <a:fillRect/>
          </a:stretch>
        </p:blipFill>
        <p:spPr>
          <a:xfrm>
            <a:off x="827350" y="7931027"/>
            <a:ext cx="4165600" cy="622300"/>
          </a:xfrm>
          <a:prstGeom prst="rect">
            <a:avLst/>
          </a:prstGeom>
        </p:spPr>
      </p:pic>
    </p:spTree>
    <p:extLst>
      <p:ext uri="{BB962C8B-B14F-4D97-AF65-F5344CB8AC3E}">
        <p14:creationId xmlns:p14="http://schemas.microsoft.com/office/powerpoint/2010/main" val="307564087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Ref idx="1001">
        <a:schemeClr val="bg2"/>
      </p:bgRef>
    </p:bg>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CAD69743-DC0D-44F6-2029-B22DECAADFBA}"/>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395"/>
                    </a14:imgEffect>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113588" y="0"/>
            <a:ext cx="9144000" cy="9144000"/>
          </a:xfrm>
          <a:prstGeom prst="rect">
            <a:avLst/>
          </a:prstGeom>
        </p:spPr>
      </p:pic>
      <p:pic>
        <p:nvPicPr>
          <p:cNvPr id="3" name="Graphic 2">
            <a:extLst>
              <a:ext uri="{FF2B5EF4-FFF2-40B4-BE49-F238E27FC236}">
                <a16:creationId xmlns:a16="http://schemas.microsoft.com/office/drawing/2014/main" id="{2EB05180-847E-CD11-F77E-3D8683428E3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081" y="1052123"/>
            <a:ext cx="1915069" cy="404927"/>
          </a:xfrm>
          <a:prstGeom prst="rect">
            <a:avLst/>
          </a:prstGeom>
        </p:spPr>
      </p:pic>
      <p:sp>
        <p:nvSpPr>
          <p:cNvPr id="2" name="Title 8">
            <a:extLst>
              <a:ext uri="{FF2B5EF4-FFF2-40B4-BE49-F238E27FC236}">
                <a16:creationId xmlns:a16="http://schemas.microsoft.com/office/drawing/2014/main" id="{DE8AB851-8D56-9F1F-1F8F-14DE290CBF97}"/>
              </a:ext>
            </a:extLst>
          </p:cNvPr>
          <p:cNvSpPr>
            <a:spLocks noGrp="1"/>
          </p:cNvSpPr>
          <p:nvPr>
            <p:ph type="title" hasCustomPrompt="1"/>
          </p:nvPr>
        </p:nvSpPr>
        <p:spPr>
          <a:xfrm>
            <a:off x="854404" y="3280070"/>
            <a:ext cx="10684800" cy="1198800"/>
          </a:xfrm>
        </p:spPr>
        <p:txBody>
          <a:bodyPr anchor="ctr"/>
          <a:lstStyle>
            <a:lvl1pPr>
              <a:defRPr sz="7200">
                <a:latin typeface="Work Sans SemiBold" pitchFamily="2" charset="0"/>
              </a:defRPr>
            </a:lvl1pPr>
          </a:lstStyle>
          <a:p>
            <a:r>
              <a:rPr lang="en-US"/>
              <a:t>Section title</a:t>
            </a:r>
            <a:endParaRPr lang="fi-FI"/>
          </a:p>
        </p:txBody>
      </p:sp>
      <p:pic>
        <p:nvPicPr>
          <p:cNvPr id="4" name="Picture 3" descr="A close-up of a logo&#10;&#10;Description automatically generated">
            <a:extLst>
              <a:ext uri="{FF2B5EF4-FFF2-40B4-BE49-F238E27FC236}">
                <a16:creationId xmlns:a16="http://schemas.microsoft.com/office/drawing/2014/main" id="{A4F47AD5-3331-8791-C8B3-0113044B3C4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2285470" y="7931027"/>
            <a:ext cx="2950764" cy="616793"/>
          </a:xfrm>
          <a:prstGeom prst="rect">
            <a:avLst/>
          </a:prstGeom>
        </p:spPr>
      </p:pic>
      <p:pic>
        <p:nvPicPr>
          <p:cNvPr id="7" name="Kuva 6">
            <a:extLst>
              <a:ext uri="{FF2B5EF4-FFF2-40B4-BE49-F238E27FC236}">
                <a16:creationId xmlns:a16="http://schemas.microsoft.com/office/drawing/2014/main" id="{695AA460-EEC0-3735-90FB-D5E6CEF92675}"/>
              </a:ext>
            </a:extLst>
          </p:cNvPr>
          <p:cNvPicPr>
            <a:picLocks noChangeAspect="1"/>
          </p:cNvPicPr>
          <p:nvPr userDrawn="1"/>
        </p:nvPicPr>
        <p:blipFill>
          <a:blip r:embed="rId7"/>
          <a:stretch>
            <a:fillRect/>
          </a:stretch>
        </p:blipFill>
        <p:spPr>
          <a:xfrm>
            <a:off x="827350" y="7931027"/>
            <a:ext cx="4165600" cy="622300"/>
          </a:xfrm>
          <a:prstGeom prst="rect">
            <a:avLst/>
          </a:prstGeom>
        </p:spPr>
      </p:pic>
    </p:spTree>
    <p:extLst>
      <p:ext uri="{BB962C8B-B14F-4D97-AF65-F5344CB8AC3E}">
        <p14:creationId xmlns:p14="http://schemas.microsoft.com/office/powerpoint/2010/main" val="32289771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icture Right">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60DA4E6D-66D2-41BB-99CA-94481C3F93BC}"/>
              </a:ext>
            </a:extLst>
          </p:cNvPr>
          <p:cNvSpPr>
            <a:spLocks noGrp="1"/>
          </p:cNvSpPr>
          <p:nvPr>
            <p:ph type="pic" idx="19"/>
          </p:nvPr>
        </p:nvSpPr>
        <p:spPr>
          <a:xfrm>
            <a:off x="8357043" y="653725"/>
            <a:ext cx="7386092" cy="7560000"/>
          </a:xfrm>
          <a:solidFill>
            <a:schemeClr val="bg1">
              <a:lumMod val="95000"/>
            </a:schemeClr>
          </a:solidFill>
        </p:spPr>
        <p:txBody>
          <a:bodyPr anchor="ctr" anchorCtr="0"/>
          <a:lstStyle>
            <a:lvl1pPr marL="0" indent="0" algn="ctr">
              <a:buNone/>
              <a:defRPr sz="2000" b="1" i="1">
                <a:latin typeface="Arial" panose="020B0604020202020204" pitchFamily="34" charset="0"/>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GB"/>
              <a:t>Click icon to add picture</a:t>
            </a:r>
          </a:p>
        </p:txBody>
      </p:sp>
      <p:sp>
        <p:nvSpPr>
          <p:cNvPr id="4" name="TextBox 3">
            <a:extLst>
              <a:ext uri="{FF2B5EF4-FFF2-40B4-BE49-F238E27FC236}">
                <a16:creationId xmlns:a16="http://schemas.microsoft.com/office/drawing/2014/main" id="{1076DC0B-3560-84DD-442E-1A0EAE5D809D}"/>
              </a:ext>
            </a:extLst>
          </p:cNvPr>
          <p:cNvSpPr txBox="1"/>
          <p:nvPr userDrawn="1"/>
        </p:nvSpPr>
        <p:spPr>
          <a:xfrm>
            <a:off x="340545" y="6877878"/>
            <a:ext cx="7560001" cy="1335847"/>
          </a:xfrm>
          <a:prstGeom prst="rect">
            <a:avLst/>
          </a:prstGeom>
          <a:noFill/>
        </p:spPr>
        <p:txBody>
          <a:bodyPr wrap="square" lIns="0" tIns="0" rIns="0" bIns="0" rtlCol="0">
            <a:spAutoFit/>
          </a:bodyPr>
          <a:lstStyle/>
          <a:p>
            <a:pPr algn="l"/>
            <a:endParaRPr lang="en-FI" err="1"/>
          </a:p>
        </p:txBody>
      </p:sp>
      <p:sp>
        <p:nvSpPr>
          <p:cNvPr id="2" name="Content Placeholder 9">
            <a:extLst>
              <a:ext uri="{FF2B5EF4-FFF2-40B4-BE49-F238E27FC236}">
                <a16:creationId xmlns:a16="http://schemas.microsoft.com/office/drawing/2014/main" id="{7362B772-FF95-95E4-D404-9CFD79DEA570}"/>
              </a:ext>
            </a:extLst>
          </p:cNvPr>
          <p:cNvSpPr>
            <a:spLocks noGrp="1"/>
          </p:cNvSpPr>
          <p:nvPr>
            <p:ph sz="quarter" idx="14"/>
          </p:nvPr>
        </p:nvSpPr>
        <p:spPr>
          <a:xfrm>
            <a:off x="514453" y="3018883"/>
            <a:ext cx="7386092" cy="4475313"/>
          </a:xfrm>
        </p:spPr>
        <p:txBody>
          <a:bodyPr/>
          <a:lstStyle>
            <a:lvl1pPr marL="0" indent="0">
              <a:buNone/>
              <a:defRPr sz="1800"/>
            </a:lvl1pPr>
            <a:lvl2pPr marL="538162" indent="0">
              <a:buNone/>
              <a:defRPr sz="1800"/>
            </a:lvl2pPr>
            <a:lvl3pPr marL="1076325" indent="0">
              <a:buNone/>
              <a:defRPr sz="1800"/>
            </a:lvl3pPr>
            <a:lvl4pPr marL="1614487" indent="0">
              <a:buNone/>
              <a:defRPr sz="1800"/>
            </a:lvl4pPr>
            <a:lvl5pPr marL="2152650" indent="0">
              <a:buNone/>
              <a:defRPr sz="1800"/>
            </a:lvl5pPr>
          </a:lstStyle>
          <a:p>
            <a:pPr lvl="0"/>
            <a:r>
              <a:rPr lang="en-GB"/>
              <a:t>Click to edit Master text styles</a:t>
            </a:r>
          </a:p>
        </p:txBody>
      </p:sp>
      <p:sp>
        <p:nvSpPr>
          <p:cNvPr id="3" name="Title 6">
            <a:extLst>
              <a:ext uri="{FF2B5EF4-FFF2-40B4-BE49-F238E27FC236}">
                <a16:creationId xmlns:a16="http://schemas.microsoft.com/office/drawing/2014/main" id="{D87F60BC-5258-F858-A9AC-EBC4F6AFC2D6}"/>
              </a:ext>
            </a:extLst>
          </p:cNvPr>
          <p:cNvSpPr>
            <a:spLocks noGrp="1"/>
          </p:cNvSpPr>
          <p:nvPr>
            <p:ph type="title"/>
          </p:nvPr>
        </p:nvSpPr>
        <p:spPr>
          <a:xfrm>
            <a:off x="513723" y="2107771"/>
            <a:ext cx="7386823" cy="665409"/>
          </a:xfrm>
        </p:spPr>
        <p:txBody>
          <a:bodyPr/>
          <a:lstStyle/>
          <a:p>
            <a:r>
              <a:rPr lang="en-GB"/>
              <a:t>Click to edit Master title style</a:t>
            </a:r>
          </a:p>
        </p:txBody>
      </p:sp>
    </p:spTree>
    <p:extLst>
      <p:ext uri="{BB962C8B-B14F-4D97-AF65-F5344CB8AC3E}">
        <p14:creationId xmlns:p14="http://schemas.microsoft.com/office/powerpoint/2010/main" val="3148623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Picture Left">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60DA4E6D-66D2-41BB-99CA-94481C3F93BC}"/>
              </a:ext>
            </a:extLst>
          </p:cNvPr>
          <p:cNvSpPr>
            <a:spLocks noGrp="1"/>
          </p:cNvSpPr>
          <p:nvPr>
            <p:ph type="pic" idx="19"/>
          </p:nvPr>
        </p:nvSpPr>
        <p:spPr>
          <a:xfrm>
            <a:off x="513724" y="653725"/>
            <a:ext cx="7560000" cy="7560000"/>
          </a:xfrm>
          <a:solidFill>
            <a:schemeClr val="bg1">
              <a:lumMod val="95000"/>
            </a:schemeClr>
          </a:solidFill>
        </p:spPr>
        <p:txBody>
          <a:bodyPr anchor="ctr" anchorCtr="0"/>
          <a:lstStyle>
            <a:lvl1pPr marL="0" indent="0" algn="ctr">
              <a:buNone/>
              <a:defRPr sz="2000" b="1" i="1">
                <a:latin typeface="Arial" panose="020B0604020202020204" pitchFamily="34" charset="0"/>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GB"/>
              <a:t>Click icon to add picture</a:t>
            </a:r>
          </a:p>
        </p:txBody>
      </p:sp>
      <p:sp>
        <p:nvSpPr>
          <p:cNvPr id="9" name="Content Placeholder 9">
            <a:extLst>
              <a:ext uri="{FF2B5EF4-FFF2-40B4-BE49-F238E27FC236}">
                <a16:creationId xmlns:a16="http://schemas.microsoft.com/office/drawing/2014/main" id="{A61B18AB-42B0-9B95-2315-BB1B68B39534}"/>
              </a:ext>
            </a:extLst>
          </p:cNvPr>
          <p:cNvSpPr>
            <a:spLocks noGrp="1"/>
          </p:cNvSpPr>
          <p:nvPr>
            <p:ph sz="quarter" idx="14"/>
          </p:nvPr>
        </p:nvSpPr>
        <p:spPr>
          <a:xfrm>
            <a:off x="8474230" y="3018883"/>
            <a:ext cx="7269634" cy="4475313"/>
          </a:xfrm>
        </p:spPr>
        <p:txBody>
          <a:bodyPr/>
          <a:lstStyle>
            <a:lvl1pPr marL="0" indent="0">
              <a:buNone/>
              <a:defRPr sz="1800"/>
            </a:lvl1pPr>
            <a:lvl2pPr marL="538162" indent="0">
              <a:buNone/>
              <a:defRPr sz="1800"/>
            </a:lvl2pPr>
            <a:lvl3pPr marL="1076325" indent="0">
              <a:buNone/>
              <a:defRPr sz="1800"/>
            </a:lvl3pPr>
            <a:lvl4pPr marL="1614487" indent="0">
              <a:buNone/>
              <a:defRPr sz="1800"/>
            </a:lvl4pPr>
            <a:lvl5pPr marL="2152650" indent="0">
              <a:buNone/>
              <a:defRPr sz="1800"/>
            </a:lvl5pPr>
          </a:lstStyle>
          <a:p>
            <a:pPr lvl="0"/>
            <a:r>
              <a:rPr lang="en-GB"/>
              <a:t>Click to edit Master text styles</a:t>
            </a:r>
          </a:p>
        </p:txBody>
      </p:sp>
      <p:sp>
        <p:nvSpPr>
          <p:cNvPr id="11" name="Title 6">
            <a:extLst>
              <a:ext uri="{FF2B5EF4-FFF2-40B4-BE49-F238E27FC236}">
                <a16:creationId xmlns:a16="http://schemas.microsoft.com/office/drawing/2014/main" id="{984BEBC3-03F0-8072-A6BF-FEE74817C95D}"/>
              </a:ext>
            </a:extLst>
          </p:cNvPr>
          <p:cNvSpPr>
            <a:spLocks noGrp="1"/>
          </p:cNvSpPr>
          <p:nvPr>
            <p:ph type="title"/>
          </p:nvPr>
        </p:nvSpPr>
        <p:spPr>
          <a:xfrm>
            <a:off x="8473501" y="2107097"/>
            <a:ext cx="7269634" cy="666084"/>
          </a:xfrm>
        </p:spPr>
        <p:txBody>
          <a:bodyPr/>
          <a:lstStyle/>
          <a:p>
            <a:r>
              <a:rPr lang="en-GB"/>
              <a:t>Click to edit Master title style</a:t>
            </a:r>
          </a:p>
        </p:txBody>
      </p:sp>
    </p:spTree>
    <p:extLst>
      <p:ext uri="{BB962C8B-B14F-4D97-AF65-F5344CB8AC3E}">
        <p14:creationId xmlns:p14="http://schemas.microsoft.com/office/powerpoint/2010/main" val="3674661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Wide Picture Right">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60DA4E6D-66D2-41BB-99CA-94481C3F93BC}"/>
              </a:ext>
            </a:extLst>
          </p:cNvPr>
          <p:cNvSpPr>
            <a:spLocks noGrp="1"/>
          </p:cNvSpPr>
          <p:nvPr>
            <p:ph type="pic" idx="19"/>
          </p:nvPr>
        </p:nvSpPr>
        <p:spPr>
          <a:xfrm>
            <a:off x="4363552" y="0"/>
            <a:ext cx="11902291" cy="9144000"/>
          </a:xfrm>
          <a:solidFill>
            <a:schemeClr val="bg1">
              <a:lumMod val="95000"/>
            </a:schemeClr>
          </a:solidFill>
        </p:spPr>
        <p:txBody>
          <a:bodyPr anchor="ctr" anchorCtr="0"/>
          <a:lstStyle>
            <a:lvl1pPr marL="0" indent="0" algn="ctr">
              <a:buNone/>
              <a:defRPr sz="2000" b="1" i="1">
                <a:latin typeface="Arial" panose="020B0604020202020204" pitchFamily="34" charset="0"/>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GB"/>
              <a:t>Click icon to add picture</a:t>
            </a:r>
          </a:p>
        </p:txBody>
      </p:sp>
      <p:sp>
        <p:nvSpPr>
          <p:cNvPr id="3" name="Text Placeholder 2">
            <a:extLst>
              <a:ext uri="{FF2B5EF4-FFF2-40B4-BE49-F238E27FC236}">
                <a16:creationId xmlns:a16="http://schemas.microsoft.com/office/drawing/2014/main" id="{2AD234BC-2A18-4D23-ABCE-AF586D042A4F}"/>
              </a:ext>
            </a:extLst>
          </p:cNvPr>
          <p:cNvSpPr>
            <a:spLocks noGrp="1"/>
          </p:cNvSpPr>
          <p:nvPr>
            <p:ph type="body" sz="quarter" idx="20"/>
          </p:nvPr>
        </p:nvSpPr>
        <p:spPr>
          <a:xfrm>
            <a:off x="514350" y="3496962"/>
            <a:ext cx="3581603" cy="4716764"/>
          </a:xfrm>
        </p:spPr>
        <p:txBody>
          <a:bodyPr/>
          <a:lstStyle>
            <a:lvl1pPr>
              <a:spcBef>
                <a:spcPts val="0"/>
              </a:spcBef>
              <a:defRPr sz="2200"/>
            </a:lvl1pPr>
            <a:lvl2pPr>
              <a:spcBef>
                <a:spcPts val="0"/>
              </a:spcBef>
              <a:defRPr sz="2200"/>
            </a:lvl2pPr>
          </a:lstStyle>
          <a:p>
            <a:pPr lvl="0"/>
            <a:r>
              <a:rPr lang="en-GB"/>
              <a:t>Click to edit Master text styles</a:t>
            </a:r>
          </a:p>
          <a:p>
            <a:pPr lvl="1"/>
            <a:r>
              <a:rPr lang="en-GB"/>
              <a:t>Second level</a:t>
            </a:r>
          </a:p>
        </p:txBody>
      </p:sp>
      <p:sp>
        <p:nvSpPr>
          <p:cNvPr id="2" name="Title 1">
            <a:extLst>
              <a:ext uri="{FF2B5EF4-FFF2-40B4-BE49-F238E27FC236}">
                <a16:creationId xmlns:a16="http://schemas.microsoft.com/office/drawing/2014/main" id="{61531833-EC9D-65F2-7228-EC1D21348C8E}"/>
              </a:ext>
            </a:extLst>
          </p:cNvPr>
          <p:cNvSpPr>
            <a:spLocks noGrp="1"/>
          </p:cNvSpPr>
          <p:nvPr>
            <p:ph type="title"/>
          </p:nvPr>
        </p:nvSpPr>
        <p:spPr>
          <a:xfrm>
            <a:off x="513724" y="1505749"/>
            <a:ext cx="3582229" cy="1784996"/>
          </a:xfrm>
        </p:spPr>
        <p:txBody>
          <a:bodyPr/>
          <a:lstStyle/>
          <a:p>
            <a:r>
              <a:rPr lang="en-GB"/>
              <a:t>Click to edit Master title style</a:t>
            </a:r>
          </a:p>
        </p:txBody>
      </p:sp>
    </p:spTree>
    <p:extLst>
      <p:ext uri="{BB962C8B-B14F-4D97-AF65-F5344CB8AC3E}">
        <p14:creationId xmlns:p14="http://schemas.microsoft.com/office/powerpoint/2010/main" val="3050670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Picture Right_alaotsikko">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60DA4E6D-66D2-41BB-99CA-94481C3F93BC}"/>
              </a:ext>
            </a:extLst>
          </p:cNvPr>
          <p:cNvSpPr>
            <a:spLocks noGrp="1"/>
          </p:cNvSpPr>
          <p:nvPr>
            <p:ph type="pic" idx="19"/>
          </p:nvPr>
        </p:nvSpPr>
        <p:spPr>
          <a:xfrm>
            <a:off x="8357043" y="653725"/>
            <a:ext cx="7386091" cy="7560000"/>
          </a:xfrm>
          <a:solidFill>
            <a:schemeClr val="bg1">
              <a:lumMod val="95000"/>
            </a:schemeClr>
          </a:solidFill>
        </p:spPr>
        <p:txBody>
          <a:bodyPr anchor="ctr" anchorCtr="0"/>
          <a:lstStyle>
            <a:lvl1pPr marL="0" indent="0" algn="ctr">
              <a:buNone/>
              <a:defRPr sz="2000" b="1" i="1">
                <a:latin typeface="Arial" panose="020B0604020202020204" pitchFamily="34" charset="0"/>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GB"/>
              <a:t>Click icon to add picture</a:t>
            </a:r>
          </a:p>
        </p:txBody>
      </p:sp>
      <p:sp>
        <p:nvSpPr>
          <p:cNvPr id="10" name="Content Placeholder 9">
            <a:extLst>
              <a:ext uri="{FF2B5EF4-FFF2-40B4-BE49-F238E27FC236}">
                <a16:creationId xmlns:a16="http://schemas.microsoft.com/office/drawing/2014/main" id="{D4A576FE-0F69-40BC-8BFB-5A2CCC3DB8D6}"/>
              </a:ext>
            </a:extLst>
          </p:cNvPr>
          <p:cNvSpPr>
            <a:spLocks noGrp="1"/>
          </p:cNvSpPr>
          <p:nvPr>
            <p:ph sz="quarter" idx="14"/>
          </p:nvPr>
        </p:nvSpPr>
        <p:spPr>
          <a:xfrm>
            <a:off x="514454" y="1444917"/>
            <a:ext cx="7386092" cy="4236355"/>
          </a:xfrm>
        </p:spPr>
        <p:txBody>
          <a:bodyPr/>
          <a:lstStyle>
            <a:lvl1pPr marL="0" indent="0">
              <a:buNone/>
              <a:defRPr sz="1800"/>
            </a:lvl1pPr>
            <a:lvl2pPr marL="538162" indent="0">
              <a:buNone/>
              <a:defRPr sz="1800"/>
            </a:lvl2pPr>
            <a:lvl3pPr marL="1076325" indent="0">
              <a:buNone/>
              <a:defRPr sz="1800"/>
            </a:lvl3pPr>
            <a:lvl4pPr marL="1614487" indent="0">
              <a:buNone/>
              <a:defRPr sz="1800"/>
            </a:lvl4pPr>
            <a:lvl5pPr marL="2152650" indent="0">
              <a:buNone/>
              <a:defRPr sz="1800"/>
            </a:lvl5pPr>
          </a:lstStyle>
          <a:p>
            <a:pPr lvl="0"/>
            <a:r>
              <a:rPr lang="en-GB"/>
              <a:t>Click to edit Master text styles</a:t>
            </a:r>
          </a:p>
        </p:txBody>
      </p:sp>
      <p:sp>
        <p:nvSpPr>
          <p:cNvPr id="7" name="Title 6">
            <a:extLst>
              <a:ext uri="{FF2B5EF4-FFF2-40B4-BE49-F238E27FC236}">
                <a16:creationId xmlns:a16="http://schemas.microsoft.com/office/drawing/2014/main" id="{05330B12-7408-4515-8E8E-5380A89DDF6F}"/>
              </a:ext>
            </a:extLst>
          </p:cNvPr>
          <p:cNvSpPr>
            <a:spLocks noGrp="1"/>
          </p:cNvSpPr>
          <p:nvPr>
            <p:ph type="title"/>
          </p:nvPr>
        </p:nvSpPr>
        <p:spPr>
          <a:xfrm>
            <a:off x="513723" y="619158"/>
            <a:ext cx="7386823" cy="620439"/>
          </a:xfrm>
        </p:spPr>
        <p:txBody>
          <a:bodyPr/>
          <a:lstStyle/>
          <a:p>
            <a:r>
              <a:rPr lang="en-GB"/>
              <a:t>Click to edit Master title style</a:t>
            </a:r>
          </a:p>
        </p:txBody>
      </p:sp>
      <p:sp>
        <p:nvSpPr>
          <p:cNvPr id="12" name="Content Placeholder 9">
            <a:extLst>
              <a:ext uri="{FF2B5EF4-FFF2-40B4-BE49-F238E27FC236}">
                <a16:creationId xmlns:a16="http://schemas.microsoft.com/office/drawing/2014/main" id="{FA6E369C-D745-8179-5714-CA7A1FDE4D41}"/>
              </a:ext>
            </a:extLst>
          </p:cNvPr>
          <p:cNvSpPr>
            <a:spLocks noGrp="1"/>
          </p:cNvSpPr>
          <p:nvPr>
            <p:ph sz="quarter" idx="20"/>
          </p:nvPr>
        </p:nvSpPr>
        <p:spPr>
          <a:xfrm>
            <a:off x="514454" y="6196405"/>
            <a:ext cx="7386092" cy="2017321"/>
          </a:xfrm>
        </p:spPr>
        <p:txBody>
          <a:bodyPr/>
          <a:lstStyle>
            <a:lvl1pPr marL="0" indent="0">
              <a:buNone/>
              <a:defRPr sz="1400"/>
            </a:lvl1pPr>
            <a:lvl2pPr marL="538162" indent="0">
              <a:buNone/>
              <a:defRPr sz="1800"/>
            </a:lvl2pPr>
            <a:lvl3pPr marL="1076325" indent="0">
              <a:buNone/>
              <a:defRPr sz="1800"/>
            </a:lvl3pPr>
            <a:lvl4pPr marL="1614487" indent="0">
              <a:buNone/>
              <a:defRPr sz="1800"/>
            </a:lvl4pPr>
            <a:lvl5pPr marL="2152650" indent="0">
              <a:buNone/>
              <a:defRPr sz="1800"/>
            </a:lvl5pPr>
          </a:lstStyle>
          <a:p>
            <a:pPr lvl="0"/>
            <a:r>
              <a:rPr lang="en-GB"/>
              <a:t>Click to edit Master text styles</a:t>
            </a:r>
          </a:p>
        </p:txBody>
      </p:sp>
    </p:spTree>
    <p:extLst>
      <p:ext uri="{BB962C8B-B14F-4D97-AF65-F5344CB8AC3E}">
        <p14:creationId xmlns:p14="http://schemas.microsoft.com/office/powerpoint/2010/main" val="536048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Picture Left_alaotsikko">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60DA4E6D-66D2-41BB-99CA-94481C3F93BC}"/>
              </a:ext>
            </a:extLst>
          </p:cNvPr>
          <p:cNvSpPr>
            <a:spLocks noGrp="1"/>
          </p:cNvSpPr>
          <p:nvPr>
            <p:ph type="pic" idx="19"/>
          </p:nvPr>
        </p:nvSpPr>
        <p:spPr>
          <a:xfrm>
            <a:off x="513724" y="653725"/>
            <a:ext cx="7560000" cy="7560000"/>
          </a:xfrm>
          <a:solidFill>
            <a:schemeClr val="bg1">
              <a:lumMod val="95000"/>
            </a:schemeClr>
          </a:solidFill>
        </p:spPr>
        <p:txBody>
          <a:bodyPr anchor="ctr" anchorCtr="0"/>
          <a:lstStyle>
            <a:lvl1pPr marL="0" indent="0" algn="ctr">
              <a:buNone/>
              <a:defRPr sz="2000" b="1" i="1">
                <a:latin typeface="Arial" panose="020B0604020202020204" pitchFamily="34" charset="0"/>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GB"/>
              <a:t>Click icon to add picture</a:t>
            </a:r>
          </a:p>
        </p:txBody>
      </p:sp>
      <p:sp>
        <p:nvSpPr>
          <p:cNvPr id="5" name="Content Placeholder 9">
            <a:extLst>
              <a:ext uri="{FF2B5EF4-FFF2-40B4-BE49-F238E27FC236}">
                <a16:creationId xmlns:a16="http://schemas.microsoft.com/office/drawing/2014/main" id="{583F4D6C-45BF-1A26-A37C-23C1DA82F7FC}"/>
              </a:ext>
            </a:extLst>
          </p:cNvPr>
          <p:cNvSpPr>
            <a:spLocks noGrp="1"/>
          </p:cNvSpPr>
          <p:nvPr>
            <p:ph sz="quarter" idx="14"/>
          </p:nvPr>
        </p:nvSpPr>
        <p:spPr>
          <a:xfrm>
            <a:off x="8357771" y="1444917"/>
            <a:ext cx="7386092" cy="4236355"/>
          </a:xfrm>
        </p:spPr>
        <p:txBody>
          <a:bodyPr/>
          <a:lstStyle>
            <a:lvl1pPr marL="0" indent="0">
              <a:buNone/>
              <a:defRPr sz="1800"/>
            </a:lvl1pPr>
            <a:lvl2pPr marL="538162" indent="0">
              <a:buNone/>
              <a:defRPr sz="1800"/>
            </a:lvl2pPr>
            <a:lvl3pPr marL="1076325" indent="0">
              <a:buNone/>
              <a:defRPr sz="1800"/>
            </a:lvl3pPr>
            <a:lvl4pPr marL="1614487" indent="0">
              <a:buNone/>
              <a:defRPr sz="1800"/>
            </a:lvl4pPr>
            <a:lvl5pPr marL="2152650" indent="0">
              <a:buNone/>
              <a:defRPr sz="1800"/>
            </a:lvl5pPr>
          </a:lstStyle>
          <a:p>
            <a:pPr lvl="0"/>
            <a:r>
              <a:rPr lang="en-GB"/>
              <a:t>Click to edit Master text styles</a:t>
            </a:r>
          </a:p>
        </p:txBody>
      </p:sp>
      <p:sp>
        <p:nvSpPr>
          <p:cNvPr id="6" name="Title 6">
            <a:extLst>
              <a:ext uri="{FF2B5EF4-FFF2-40B4-BE49-F238E27FC236}">
                <a16:creationId xmlns:a16="http://schemas.microsoft.com/office/drawing/2014/main" id="{60512102-563B-31B5-D658-D3DE855FCB68}"/>
              </a:ext>
            </a:extLst>
          </p:cNvPr>
          <p:cNvSpPr>
            <a:spLocks noGrp="1"/>
          </p:cNvSpPr>
          <p:nvPr>
            <p:ph type="title"/>
          </p:nvPr>
        </p:nvSpPr>
        <p:spPr>
          <a:xfrm>
            <a:off x="8357041" y="653725"/>
            <a:ext cx="7386823" cy="620439"/>
          </a:xfrm>
        </p:spPr>
        <p:txBody>
          <a:bodyPr/>
          <a:lstStyle/>
          <a:p>
            <a:r>
              <a:rPr lang="en-GB"/>
              <a:t>Click to edit Master title style</a:t>
            </a:r>
          </a:p>
        </p:txBody>
      </p:sp>
      <p:sp>
        <p:nvSpPr>
          <p:cNvPr id="8" name="Content Placeholder 9">
            <a:extLst>
              <a:ext uri="{FF2B5EF4-FFF2-40B4-BE49-F238E27FC236}">
                <a16:creationId xmlns:a16="http://schemas.microsoft.com/office/drawing/2014/main" id="{82652336-5787-D552-A71A-CEFEFCC25BA2}"/>
              </a:ext>
            </a:extLst>
          </p:cNvPr>
          <p:cNvSpPr>
            <a:spLocks noGrp="1"/>
          </p:cNvSpPr>
          <p:nvPr>
            <p:ph sz="quarter" idx="20"/>
          </p:nvPr>
        </p:nvSpPr>
        <p:spPr>
          <a:xfrm>
            <a:off x="8357771" y="6541574"/>
            <a:ext cx="7386092" cy="1672152"/>
          </a:xfrm>
        </p:spPr>
        <p:txBody>
          <a:bodyPr/>
          <a:lstStyle>
            <a:lvl1pPr marL="0" indent="0">
              <a:buNone/>
              <a:defRPr sz="1800"/>
            </a:lvl1pPr>
            <a:lvl2pPr marL="538162" indent="0">
              <a:buNone/>
              <a:defRPr sz="1800"/>
            </a:lvl2pPr>
            <a:lvl3pPr marL="1076325" indent="0">
              <a:buNone/>
              <a:defRPr sz="1800"/>
            </a:lvl3pPr>
            <a:lvl4pPr marL="1614487" indent="0">
              <a:buNone/>
              <a:defRPr sz="1800"/>
            </a:lvl4pPr>
            <a:lvl5pPr marL="2152650" indent="0">
              <a:buNone/>
              <a:defRPr sz="1800"/>
            </a:lvl5pPr>
          </a:lstStyle>
          <a:p>
            <a:pPr lvl="0"/>
            <a:r>
              <a:rPr lang="en-GB"/>
              <a:t>Click to edit Master text styles</a:t>
            </a:r>
          </a:p>
        </p:txBody>
      </p:sp>
    </p:spTree>
    <p:extLst>
      <p:ext uri="{BB962C8B-B14F-4D97-AF65-F5344CB8AC3E}">
        <p14:creationId xmlns:p14="http://schemas.microsoft.com/office/powerpoint/2010/main" val="3487387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4A576FE-0F69-40BC-8BFB-5A2CCC3DB8D6}"/>
              </a:ext>
            </a:extLst>
          </p:cNvPr>
          <p:cNvSpPr>
            <a:spLocks noGrp="1"/>
          </p:cNvSpPr>
          <p:nvPr>
            <p:ph sz="quarter" idx="14"/>
          </p:nvPr>
        </p:nvSpPr>
        <p:spPr>
          <a:xfrm>
            <a:off x="4364038" y="1489322"/>
            <a:ext cx="11379200" cy="67244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Text Placeholder 7">
            <a:extLst>
              <a:ext uri="{FF2B5EF4-FFF2-40B4-BE49-F238E27FC236}">
                <a16:creationId xmlns:a16="http://schemas.microsoft.com/office/drawing/2014/main" id="{BAF5129B-86F7-43F6-874F-5A8B686A8994}"/>
              </a:ext>
            </a:extLst>
          </p:cNvPr>
          <p:cNvSpPr>
            <a:spLocks noGrp="1"/>
          </p:cNvSpPr>
          <p:nvPr>
            <p:ph type="body" sz="quarter" idx="13"/>
          </p:nvPr>
        </p:nvSpPr>
        <p:spPr>
          <a:xfrm>
            <a:off x="514401" y="3487862"/>
            <a:ext cx="3581750" cy="790958"/>
          </a:xfrm>
        </p:spPr>
        <p:txBody>
          <a:bodyPr/>
          <a:lstStyle>
            <a:lvl1pPr marL="0" indent="0">
              <a:lnSpc>
                <a:spcPct val="100000"/>
              </a:lnSpc>
              <a:spcBef>
                <a:spcPts val="0"/>
              </a:spcBef>
              <a:buNone/>
              <a:defRPr sz="1400">
                <a:latin typeface="+mj-lt"/>
              </a:defRPr>
            </a:lvl1pPr>
            <a:lvl2pPr marL="241294" indent="0">
              <a:buNone/>
              <a:defRPr/>
            </a:lvl2pPr>
            <a:lvl3pPr marL="476239" indent="0">
              <a:buNone/>
              <a:defRPr/>
            </a:lvl3pPr>
          </a:lstStyle>
          <a:p>
            <a:pPr lvl="0"/>
            <a:r>
              <a:rPr lang="en-GB"/>
              <a:t>Click to edit Master text styles</a:t>
            </a:r>
          </a:p>
        </p:txBody>
      </p:sp>
      <p:sp>
        <p:nvSpPr>
          <p:cNvPr id="7" name="Title 6">
            <a:extLst>
              <a:ext uri="{FF2B5EF4-FFF2-40B4-BE49-F238E27FC236}">
                <a16:creationId xmlns:a16="http://schemas.microsoft.com/office/drawing/2014/main" id="{05330B12-7408-4515-8E8E-5380A89DDF6F}"/>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3411239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emf"/><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798E9D-4D7C-4168-9DFB-EBE865289837}"/>
              </a:ext>
            </a:extLst>
          </p:cNvPr>
          <p:cNvSpPr>
            <a:spLocks noGrp="1"/>
          </p:cNvSpPr>
          <p:nvPr>
            <p:ph type="title"/>
          </p:nvPr>
        </p:nvSpPr>
        <p:spPr>
          <a:xfrm>
            <a:off x="513724" y="1505749"/>
            <a:ext cx="3582229" cy="1784996"/>
          </a:xfrm>
          <a:prstGeom prst="rect">
            <a:avLst/>
          </a:prstGeom>
        </p:spPr>
        <p:txBody>
          <a:bodyPr vert="horz" lIns="0" tIns="0" rIns="0" bIns="0" rtlCol="0" anchor="t" anchorCtr="0">
            <a:noAutofit/>
          </a:bodyPr>
          <a:lstStyle/>
          <a:p>
            <a:r>
              <a:rPr lang="en-GB"/>
              <a:t>Click to edit Master title style</a:t>
            </a:r>
          </a:p>
        </p:txBody>
      </p:sp>
      <p:sp>
        <p:nvSpPr>
          <p:cNvPr id="3" name="Text Placeholder 2">
            <a:extLst>
              <a:ext uri="{FF2B5EF4-FFF2-40B4-BE49-F238E27FC236}">
                <a16:creationId xmlns:a16="http://schemas.microsoft.com/office/drawing/2014/main" id="{D66FB84E-1A64-423C-A358-F18D22304DA0}"/>
              </a:ext>
            </a:extLst>
          </p:cNvPr>
          <p:cNvSpPr>
            <a:spLocks noGrp="1"/>
          </p:cNvSpPr>
          <p:nvPr>
            <p:ph type="body" idx="1"/>
          </p:nvPr>
        </p:nvSpPr>
        <p:spPr>
          <a:xfrm>
            <a:off x="4363551" y="1489322"/>
            <a:ext cx="11380311" cy="6697115"/>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7" name="Graphic 6">
            <a:extLst>
              <a:ext uri="{FF2B5EF4-FFF2-40B4-BE49-F238E27FC236}">
                <a16:creationId xmlns:a16="http://schemas.microsoft.com/office/drawing/2014/main" id="{C27B4D76-66B2-F355-EE08-1D64763C998F}"/>
              </a:ext>
            </a:extLst>
          </p:cNvPr>
          <p:cNvPicPr>
            <a:picLocks noChangeAspect="1"/>
          </p:cNvPicPr>
          <p:nvPr userDrawn="1"/>
        </p:nvPicPr>
        <p:blipFill>
          <a:blip r:embed="rId15">
            <a:lum bright="-100000"/>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3725" y="8552774"/>
            <a:ext cx="966068" cy="204268"/>
          </a:xfrm>
          <a:prstGeom prst="rect">
            <a:avLst/>
          </a:prstGeom>
        </p:spPr>
      </p:pic>
      <p:pic>
        <p:nvPicPr>
          <p:cNvPr id="10" name="Kuva 9">
            <a:extLst>
              <a:ext uri="{FF2B5EF4-FFF2-40B4-BE49-F238E27FC236}">
                <a16:creationId xmlns:a16="http://schemas.microsoft.com/office/drawing/2014/main" id="{29E28653-5A16-58B0-1313-8550814ACF89}"/>
              </a:ext>
            </a:extLst>
          </p:cNvPr>
          <p:cNvPicPr>
            <a:picLocks noChangeAspect="1"/>
          </p:cNvPicPr>
          <p:nvPr userDrawn="1"/>
        </p:nvPicPr>
        <p:blipFill>
          <a:blip r:embed="rId17"/>
          <a:stretch>
            <a:fillRect/>
          </a:stretch>
        </p:blipFill>
        <p:spPr>
          <a:xfrm>
            <a:off x="13888244" y="8591942"/>
            <a:ext cx="2095500" cy="330200"/>
          </a:xfrm>
          <a:prstGeom prst="rect">
            <a:avLst/>
          </a:prstGeom>
        </p:spPr>
      </p:pic>
    </p:spTree>
    <p:extLst>
      <p:ext uri="{BB962C8B-B14F-4D97-AF65-F5344CB8AC3E}">
        <p14:creationId xmlns:p14="http://schemas.microsoft.com/office/powerpoint/2010/main" val="3423084797"/>
      </p:ext>
    </p:extLst>
  </p:cSld>
  <p:clrMap bg1="lt1" tx1="dk1" bg2="lt2" tx2="dk2" accent1="accent1" accent2="accent2" accent3="accent3" accent4="accent4" accent5="accent5" accent6="accent6" hlink="hlink" folHlink="folHlink"/>
  <p:sldLayoutIdLst>
    <p:sldLayoutId id="2147483713" r:id="rId1"/>
    <p:sldLayoutId id="2147483719" r:id="rId2"/>
    <p:sldLayoutId id="2147483718" r:id="rId3"/>
    <p:sldLayoutId id="2147483716" r:id="rId4"/>
    <p:sldLayoutId id="2147483715" r:id="rId5"/>
    <p:sldLayoutId id="2147483722" r:id="rId6"/>
    <p:sldLayoutId id="2147483706" r:id="rId7"/>
    <p:sldLayoutId id="2147483717" r:id="rId8"/>
    <p:sldLayoutId id="2147483650" r:id="rId9"/>
    <p:sldLayoutId id="2147483695" r:id="rId10"/>
    <p:sldLayoutId id="2147483708" r:id="rId11"/>
    <p:sldLayoutId id="2147483710" r:id="rId12"/>
    <p:sldLayoutId id="2147483658" r:id="rId13"/>
  </p:sldLayoutIdLst>
  <p:hf hdr="0" dt="0"/>
  <p:txStyles>
    <p:titleStyle>
      <a:lvl1pPr algn="l" defTabSz="1219170" rtl="0" eaLnBrk="1" latinLnBrk="0" hangingPunct="1">
        <a:lnSpc>
          <a:spcPct val="90000"/>
        </a:lnSpc>
        <a:spcBef>
          <a:spcPct val="0"/>
        </a:spcBef>
        <a:buNone/>
        <a:defRPr sz="3400" kern="1200">
          <a:solidFill>
            <a:schemeClr val="tx1"/>
          </a:solidFill>
          <a:latin typeface="Work Sans Medium" pitchFamily="2" charset="77"/>
          <a:ea typeface="+mj-ea"/>
          <a:cs typeface="+mj-cs"/>
        </a:defRPr>
      </a:lvl1pPr>
    </p:titleStyle>
    <p:bodyStyle>
      <a:lvl1pPr marL="538163" indent="-538163" algn="l" defTabSz="1219170" rtl="0" eaLnBrk="1" latinLnBrk="0" hangingPunct="1">
        <a:lnSpc>
          <a:spcPct val="95000"/>
        </a:lnSpc>
        <a:spcBef>
          <a:spcPts val="1500"/>
        </a:spcBef>
        <a:buSzPct val="100000"/>
        <a:buFont typeface="Arial" panose="020B0604020202020204" pitchFamily="34" charset="0"/>
        <a:buChar char="•"/>
        <a:defRPr sz="3400" kern="1200">
          <a:solidFill>
            <a:schemeClr val="tx1"/>
          </a:solidFill>
          <a:latin typeface="Work Sans Medium" pitchFamily="2" charset="77"/>
          <a:ea typeface="+mn-ea"/>
          <a:cs typeface="+mn-cs"/>
        </a:defRPr>
      </a:lvl1pPr>
      <a:lvl2pPr marL="1076325" indent="-538163" algn="l" defTabSz="1219170" rtl="0" eaLnBrk="1" latinLnBrk="0" hangingPunct="1">
        <a:lnSpc>
          <a:spcPct val="95000"/>
        </a:lnSpc>
        <a:spcBef>
          <a:spcPts val="1500"/>
        </a:spcBef>
        <a:buSzPct val="100000"/>
        <a:buFont typeface="Arial" panose="020B0604020202020204" pitchFamily="34" charset="0"/>
        <a:buChar char="•"/>
        <a:defRPr sz="2900" kern="1200">
          <a:solidFill>
            <a:schemeClr val="tx1"/>
          </a:solidFill>
          <a:latin typeface="Work Sans Medium" pitchFamily="2" charset="77"/>
          <a:ea typeface="+mn-ea"/>
          <a:cs typeface="+mn-cs"/>
        </a:defRPr>
      </a:lvl2pPr>
      <a:lvl3pPr marL="1614488" indent="-538163" algn="l" defTabSz="1219170" rtl="0" eaLnBrk="1" latinLnBrk="0" hangingPunct="1">
        <a:lnSpc>
          <a:spcPct val="95000"/>
        </a:lnSpc>
        <a:spcBef>
          <a:spcPts val="1500"/>
        </a:spcBef>
        <a:buSzPct val="100000"/>
        <a:buFont typeface="Arial" panose="020B0604020202020204" pitchFamily="34" charset="0"/>
        <a:buChar char="•"/>
        <a:defRPr sz="2600" kern="1200">
          <a:solidFill>
            <a:schemeClr val="tx1"/>
          </a:solidFill>
          <a:latin typeface="Work Sans Medium" pitchFamily="2" charset="77"/>
          <a:ea typeface="+mn-ea"/>
          <a:cs typeface="+mn-cs"/>
        </a:defRPr>
      </a:lvl3pPr>
      <a:lvl4pPr marL="2152650" indent="-538163" algn="l" defTabSz="1219170" rtl="0" eaLnBrk="1" latinLnBrk="0" hangingPunct="1">
        <a:lnSpc>
          <a:spcPct val="95000"/>
        </a:lnSpc>
        <a:spcBef>
          <a:spcPts val="0"/>
        </a:spcBef>
        <a:buSzPct val="100000"/>
        <a:buFont typeface="Arial" panose="020B0604020202020204" pitchFamily="34" charset="0"/>
        <a:buChar char="•"/>
        <a:defRPr sz="2600" kern="1200">
          <a:solidFill>
            <a:schemeClr val="tx1"/>
          </a:solidFill>
          <a:latin typeface="Work Sans Medium" pitchFamily="2" charset="77"/>
          <a:ea typeface="+mn-ea"/>
          <a:cs typeface="+mn-cs"/>
        </a:defRPr>
      </a:lvl4pPr>
      <a:lvl5pPr marL="2690813" indent="-538163" algn="l" defTabSz="1219170" rtl="0" eaLnBrk="1" latinLnBrk="0" hangingPunct="1">
        <a:lnSpc>
          <a:spcPct val="95000"/>
        </a:lnSpc>
        <a:spcBef>
          <a:spcPts val="0"/>
        </a:spcBef>
        <a:buSzPct val="100000"/>
        <a:buFont typeface="Arial" panose="020B0604020202020204" pitchFamily="34" charset="0"/>
        <a:buChar char="•"/>
        <a:defRPr sz="2600" kern="1200">
          <a:solidFill>
            <a:schemeClr val="tx1"/>
          </a:solidFill>
          <a:latin typeface="Work Sans Medium" pitchFamily="2" charset="77"/>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21" userDrawn="1">
          <p15:clr>
            <a:srgbClr val="F26B43"/>
          </p15:clr>
        </p15:guide>
        <p15:guide id="2" orient="horz"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emsa.europa.eu/emswe-mig/index.htm" TargetMode="External"/><Relationship Id="rId4" Type="http://schemas.openxmlformats.org/officeDocument/2006/relationships/hyperlink" Target="https://www.emsw.fi/"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hyperlink" Target="https://eur-lex.europa.eu/eli/reg_del/2023/205/oj/eng/pdf"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hyperlink" Target="https://emsa.europa.eu/emswe-mig/OtherFiles/EMSWe%20MIG-v2.0.0.pdf" TargetMode="External"/><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www.emsw.fi-sivustolle/"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www.emsw.fi-sivustolle/" TargetMode="External"/><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hyperlink" Target="https://tieke.fi/wp-content/uploads/2021/09/EDIFACT-sanasto-v101-20210923.pdf" TargetMode="External"/><Relationship Id="rId4" Type="http://schemas.openxmlformats.org/officeDocument/2006/relationships/hyperlink" Target="https://emsa.europa.eu/emswe-mig/Codes/ca1.ht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www.emsw.fi-sivustolle/" TargetMode="External"/><Relationship Id="rId7" Type="http://schemas.openxmlformats.org/officeDocument/2006/relationships/hyperlink" Target="mailto:info@bws.it"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mailto:mario.rossi@bws.it" TargetMode="External"/><Relationship Id="rId5" Type="http://schemas.openxmlformats.org/officeDocument/2006/relationships/hyperlink" Target="mailto:%3cram:URIID%3einfo@bws.it%3c/ram:URIID" TargetMode="External"/><Relationship Id="rId4" Type="http://schemas.openxmlformats.org/officeDocument/2006/relationships/hyperlink" Target="mailto:%3cram:URIID%3emario.rossi@bws.it%3c/ram:URIID" TargetMode="External"/></Relationships>
</file>

<file path=ppt/slides/_rels/slide1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customXml" Target="../ink/ink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hyperlink" Target="https://emsa.europa.eu/emswe-mig/OtherFiles/5d1.htm"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hyperlink" Target="http://www.emsw.fi-sivustolle/"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forms.office.com/e/A3C3cdkJQb"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hyperlink" Target="mailto:emsw@fintraffic.fi"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mailto:emsw@fintraffic.fi"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hyperlink" Target="https://ec.europa.eu/digital-building-blocks/sites/spaces/DIGITAL/pages/467110244/Domibus"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ansfinland.sharepoint.com/sites/VTS-vtsnemoyhteistyokanava/Jaetut%20asiakirjat/Forms/AllItems.aspx?csf=1&amp;web=1&amp;e=TQfct1&amp;CID=6d391a1c%2Dc2eb%2D4ccd%2Da502%2D08bd4fb0385a&amp;FolderCTID=0x0120008C3805D7614EFC46AC076D7CC3FEEB35&amp;id=%2Fsites%2FVTS%2Dvtsnemoyhteistyokanava%2FJaetut%20asiakirjat%2FGeneral%2FNEMO%20koulutukset"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forms.office.com/e/A3C3cdkJQb" TargetMode="External"/><Relationship Id="rId7"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s://webgate.ec.europa.eu/fpfis/wikis/spaces/EMSWE/pages/1238172840/RIM+Homepage" TargetMode="External"/><Relationship Id="rId5" Type="http://schemas.openxmlformats.org/officeDocument/2006/relationships/hyperlink" Target="https://emsa.europa.eu/emswe-mig/index.htm" TargetMode="External"/><Relationship Id="rId4" Type="http://schemas.openxmlformats.org/officeDocument/2006/relationships/hyperlink" Target="https://www.emsw.fi/"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B449B7-DAC0-48BE-3EE8-F6837C8391F4}"/>
              </a:ext>
            </a:extLst>
          </p:cNvPr>
          <p:cNvSpPr>
            <a:spLocks noGrp="1"/>
          </p:cNvSpPr>
          <p:nvPr>
            <p:ph type="body" sz="quarter" idx="10"/>
          </p:nvPr>
        </p:nvSpPr>
        <p:spPr>
          <a:xfrm>
            <a:off x="854404" y="5007778"/>
            <a:ext cx="10684800" cy="1248139"/>
          </a:xfrm>
        </p:spPr>
        <p:txBody>
          <a:bodyPr/>
          <a:lstStyle/>
          <a:p>
            <a:r>
              <a:rPr lang="fi-FI">
                <a:solidFill>
                  <a:srgbClr val="FFFFFF"/>
                </a:solidFill>
                <a:latin typeface="Work Sans Medium"/>
                <a:ea typeface="Open Sans"/>
                <a:cs typeface="Open Sans"/>
              </a:rPr>
              <a:t>24.9.2025</a:t>
            </a:r>
          </a:p>
          <a:p>
            <a:endParaRPr lang="fi-FI">
              <a:ea typeface="Open Sans"/>
              <a:cs typeface="Open Sans"/>
            </a:endParaRPr>
          </a:p>
          <a:p>
            <a:br>
              <a:rPr lang="en-US"/>
            </a:br>
            <a:endParaRPr lang="en-US"/>
          </a:p>
          <a:p>
            <a:endParaRPr lang="fi-FI"/>
          </a:p>
        </p:txBody>
      </p:sp>
      <p:sp>
        <p:nvSpPr>
          <p:cNvPr id="4" name="Title 3">
            <a:extLst>
              <a:ext uri="{FF2B5EF4-FFF2-40B4-BE49-F238E27FC236}">
                <a16:creationId xmlns:a16="http://schemas.microsoft.com/office/drawing/2014/main" id="{182F7D29-0294-AAB6-62DB-012C03BCEB8D}"/>
              </a:ext>
            </a:extLst>
          </p:cNvPr>
          <p:cNvSpPr>
            <a:spLocks noGrp="1"/>
          </p:cNvSpPr>
          <p:nvPr>
            <p:ph type="title"/>
          </p:nvPr>
        </p:nvSpPr>
        <p:spPr>
          <a:xfrm>
            <a:off x="854404" y="2316372"/>
            <a:ext cx="12346111" cy="2691406"/>
          </a:xfrm>
        </p:spPr>
        <p:txBody>
          <a:bodyPr/>
          <a:lstStyle/>
          <a:p>
            <a:r>
              <a:rPr lang="fi-FI">
                <a:solidFill>
                  <a:srgbClr val="FFFFFF"/>
                </a:solidFill>
                <a:latin typeface="Work Sans SemiBold"/>
                <a:ea typeface="Open Sans"/>
                <a:cs typeface="Open Sans"/>
              </a:rPr>
              <a:t>Datamallit, ilmoittaminen ja rajapinnat –webinaari </a:t>
            </a:r>
            <a:endParaRPr lang="fi-FI">
              <a:solidFill>
                <a:srgbClr val="FFFFFF"/>
              </a:solidFill>
              <a:ea typeface="Open Sans"/>
              <a:cs typeface="Open Sans"/>
            </a:endParaRPr>
          </a:p>
        </p:txBody>
      </p:sp>
    </p:spTree>
    <p:extLst>
      <p:ext uri="{BB962C8B-B14F-4D97-AF65-F5344CB8AC3E}">
        <p14:creationId xmlns:p14="http://schemas.microsoft.com/office/powerpoint/2010/main" val="1682712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E50D6-08B3-1F66-3C1A-55C9D8BE7C8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2D5059E-9F84-50C5-D1F6-76E51E1BBB8C}"/>
              </a:ext>
            </a:extLst>
          </p:cNvPr>
          <p:cNvSpPr>
            <a:spLocks noGrp="1"/>
          </p:cNvSpPr>
          <p:nvPr>
            <p:ph type="title"/>
          </p:nvPr>
        </p:nvSpPr>
        <p:spPr>
          <a:xfrm>
            <a:off x="513723" y="619158"/>
            <a:ext cx="7386823" cy="970491"/>
          </a:xfrm>
        </p:spPr>
        <p:txBody>
          <a:bodyPr/>
          <a:lstStyle/>
          <a:p>
            <a:r>
              <a:rPr lang="en-US" err="1"/>
              <a:t>Mikä</a:t>
            </a:r>
            <a:r>
              <a:rPr lang="en-US"/>
              <a:t> on EU-</a:t>
            </a:r>
            <a:r>
              <a:rPr lang="en-US" err="1"/>
              <a:t>sääntelyyn</a:t>
            </a:r>
            <a:r>
              <a:rPr lang="en-US"/>
              <a:t> </a:t>
            </a:r>
            <a:r>
              <a:rPr lang="en-US" err="1"/>
              <a:t>perustuva</a:t>
            </a:r>
            <a:r>
              <a:rPr lang="en-US"/>
              <a:t> </a:t>
            </a:r>
            <a:r>
              <a:rPr lang="en-US" err="1"/>
              <a:t>EMSWe:n</a:t>
            </a:r>
            <a:r>
              <a:rPr lang="en-US"/>
              <a:t> </a:t>
            </a:r>
            <a:r>
              <a:rPr lang="en-US" err="1"/>
              <a:t>harmonisoitu</a:t>
            </a:r>
            <a:r>
              <a:rPr lang="en-US"/>
              <a:t> </a:t>
            </a:r>
            <a:r>
              <a:rPr lang="en-US" err="1"/>
              <a:t>tietomalli</a:t>
            </a:r>
            <a:r>
              <a:rPr lang="en-US"/>
              <a:t>?</a:t>
            </a:r>
          </a:p>
        </p:txBody>
      </p:sp>
      <p:sp>
        <p:nvSpPr>
          <p:cNvPr id="7" name="Content Placeholder 6">
            <a:extLst>
              <a:ext uri="{FF2B5EF4-FFF2-40B4-BE49-F238E27FC236}">
                <a16:creationId xmlns:a16="http://schemas.microsoft.com/office/drawing/2014/main" id="{22388A5F-CEE0-C0AB-CE73-869268766234}"/>
              </a:ext>
            </a:extLst>
          </p:cNvPr>
          <p:cNvSpPr>
            <a:spLocks noGrp="1"/>
          </p:cNvSpPr>
          <p:nvPr>
            <p:ph sz="quarter" idx="14"/>
          </p:nvPr>
        </p:nvSpPr>
        <p:spPr>
          <a:xfrm>
            <a:off x="514454" y="2196647"/>
            <a:ext cx="7386092" cy="4236355"/>
          </a:xfrm>
        </p:spPr>
        <p:txBody>
          <a:bodyPr/>
          <a:lstStyle/>
          <a:p>
            <a:r>
              <a:rPr lang="en-US" err="1">
                <a:latin typeface="Work Sans" pitchFamily="2" charset="77"/>
              </a:rPr>
              <a:t>Harmonisoitu</a:t>
            </a:r>
            <a:r>
              <a:rPr lang="en-US">
                <a:latin typeface="Work Sans" pitchFamily="2" charset="77"/>
              </a:rPr>
              <a:t> </a:t>
            </a:r>
            <a:r>
              <a:rPr lang="en-US" err="1">
                <a:latin typeface="Work Sans" pitchFamily="2" charset="77"/>
              </a:rPr>
              <a:t>tietomalli</a:t>
            </a:r>
            <a:r>
              <a:rPr lang="en-US">
                <a:latin typeface="Work Sans" pitchFamily="2" charset="77"/>
              </a:rPr>
              <a:t> on EU-</a:t>
            </a:r>
            <a:r>
              <a:rPr lang="en-US" err="1">
                <a:latin typeface="Work Sans" pitchFamily="2" charset="77"/>
              </a:rPr>
              <a:t>laissa</a:t>
            </a:r>
            <a:r>
              <a:rPr lang="en-US">
                <a:latin typeface="Work Sans" pitchFamily="2" charset="77"/>
              </a:rPr>
              <a:t> (</a:t>
            </a:r>
            <a:r>
              <a:rPr lang="en-US" err="1">
                <a:latin typeface="Work Sans" pitchFamily="2" charset="77"/>
              </a:rPr>
              <a:t>EMSWe-asetus</a:t>
            </a:r>
            <a:r>
              <a:rPr lang="en-US">
                <a:latin typeface="Work Sans" pitchFamily="2" charset="77"/>
              </a:rPr>
              <a:t>) ja </a:t>
            </a:r>
            <a:r>
              <a:rPr lang="en-US" err="1">
                <a:latin typeface="Work Sans" pitchFamily="2" charset="77"/>
              </a:rPr>
              <a:t>sen</a:t>
            </a:r>
            <a:r>
              <a:rPr lang="en-US">
                <a:latin typeface="Work Sans" pitchFamily="2" charset="77"/>
              </a:rPr>
              <a:t> </a:t>
            </a:r>
            <a:r>
              <a:rPr lang="en-US" err="1">
                <a:latin typeface="Work Sans" pitchFamily="2" charset="77"/>
              </a:rPr>
              <a:t>tekniikkamäärityksissä</a:t>
            </a:r>
            <a:r>
              <a:rPr lang="en-US">
                <a:latin typeface="Work Sans" pitchFamily="2" charset="77"/>
              </a:rPr>
              <a:t> (</a:t>
            </a:r>
            <a:r>
              <a:rPr lang="en-US" err="1">
                <a:latin typeface="Work Sans" pitchFamily="2" charset="77"/>
              </a:rPr>
              <a:t>EMSA:n</a:t>
            </a:r>
            <a:r>
              <a:rPr lang="en-US">
                <a:latin typeface="Work Sans" pitchFamily="2" charset="77"/>
              </a:rPr>
              <a:t> MIG) </a:t>
            </a:r>
            <a:r>
              <a:rPr lang="en-US" err="1">
                <a:latin typeface="Work Sans" pitchFamily="2" charset="77"/>
              </a:rPr>
              <a:t>määritelty</a:t>
            </a:r>
            <a:r>
              <a:rPr lang="en-US">
                <a:latin typeface="Work Sans" pitchFamily="2" charset="77"/>
              </a:rPr>
              <a:t> </a:t>
            </a:r>
            <a:r>
              <a:rPr lang="en-US" err="1">
                <a:latin typeface="Work Sans" pitchFamily="2" charset="77"/>
              </a:rPr>
              <a:t>yhteinen</a:t>
            </a:r>
            <a:r>
              <a:rPr lang="en-US">
                <a:latin typeface="Work Sans" pitchFamily="2" charset="77"/>
              </a:rPr>
              <a:t> </a:t>
            </a:r>
            <a:r>
              <a:rPr lang="en-US" b="1" err="1">
                <a:latin typeface="Work Sans" pitchFamily="2" charset="77"/>
              </a:rPr>
              <a:t>sanasto</a:t>
            </a:r>
            <a:r>
              <a:rPr lang="en-US">
                <a:latin typeface="Work Sans" pitchFamily="2" charset="77"/>
              </a:rPr>
              <a:t> ja </a:t>
            </a:r>
            <a:r>
              <a:rPr lang="en-US" b="1" err="1">
                <a:latin typeface="Work Sans" pitchFamily="2" charset="77"/>
              </a:rPr>
              <a:t>rakenne</a:t>
            </a:r>
            <a:r>
              <a:rPr lang="en-US">
                <a:latin typeface="Work Sans" pitchFamily="2" charset="77"/>
              </a:rPr>
              <a:t> </a:t>
            </a:r>
            <a:r>
              <a:rPr lang="en-US" err="1">
                <a:latin typeface="Work Sans" pitchFamily="2" charset="77"/>
              </a:rPr>
              <a:t>kaikille</a:t>
            </a:r>
            <a:r>
              <a:rPr lang="en-US">
                <a:latin typeface="Work Sans" pitchFamily="2" charset="77"/>
              </a:rPr>
              <a:t> </a:t>
            </a:r>
            <a:r>
              <a:rPr lang="en-US" err="1">
                <a:latin typeface="Work Sans" pitchFamily="2" charset="77"/>
              </a:rPr>
              <a:t>meriliikenteen</a:t>
            </a:r>
            <a:r>
              <a:rPr lang="en-US">
                <a:latin typeface="Work Sans" pitchFamily="2" charset="77"/>
              </a:rPr>
              <a:t> </a:t>
            </a:r>
            <a:r>
              <a:rPr lang="en-US" err="1">
                <a:latin typeface="Work Sans" pitchFamily="2" charset="77"/>
              </a:rPr>
              <a:t>ilmoituksille</a:t>
            </a:r>
            <a:r>
              <a:rPr lang="en-US">
                <a:latin typeface="Work Sans" pitchFamily="2" charset="77"/>
              </a:rPr>
              <a:t>. </a:t>
            </a:r>
          </a:p>
          <a:p>
            <a:r>
              <a:rPr lang="en-US">
                <a:latin typeface="Work Sans" pitchFamily="2" charset="77"/>
              </a:rPr>
              <a:t>Se </a:t>
            </a:r>
            <a:r>
              <a:rPr lang="en-US" err="1">
                <a:latin typeface="Work Sans" pitchFamily="2" charset="77"/>
              </a:rPr>
              <a:t>kertoo</a:t>
            </a:r>
            <a:r>
              <a:rPr lang="en-US">
                <a:latin typeface="Work Sans" pitchFamily="2" charset="77"/>
              </a:rPr>
              <a:t> </a:t>
            </a:r>
          </a:p>
          <a:p>
            <a:pPr marL="285750" indent="-285750">
              <a:buFont typeface="Arial" panose="020B0604020202020204" pitchFamily="34" charset="0"/>
              <a:buChar char="•"/>
            </a:pPr>
            <a:r>
              <a:rPr lang="en-US" err="1">
                <a:latin typeface="Work Sans" pitchFamily="2" charset="77"/>
              </a:rPr>
              <a:t>mitä</a:t>
            </a:r>
            <a:r>
              <a:rPr lang="en-US">
                <a:latin typeface="Work Sans" pitchFamily="2" charset="77"/>
              </a:rPr>
              <a:t> </a:t>
            </a:r>
            <a:r>
              <a:rPr lang="en-US" err="1">
                <a:latin typeface="Work Sans" pitchFamily="2" charset="77"/>
              </a:rPr>
              <a:t>tietoja</a:t>
            </a:r>
            <a:r>
              <a:rPr lang="en-US">
                <a:latin typeface="Work Sans" pitchFamily="2" charset="77"/>
              </a:rPr>
              <a:t> </a:t>
            </a:r>
            <a:r>
              <a:rPr lang="en-US" err="1">
                <a:latin typeface="Work Sans" pitchFamily="2" charset="77"/>
              </a:rPr>
              <a:t>pitää</a:t>
            </a:r>
            <a:r>
              <a:rPr lang="en-US">
                <a:latin typeface="Work Sans" pitchFamily="2" charset="77"/>
              </a:rPr>
              <a:t> </a:t>
            </a:r>
            <a:r>
              <a:rPr lang="en-US" err="1">
                <a:latin typeface="Work Sans" pitchFamily="2" charset="77"/>
              </a:rPr>
              <a:t>toimittaa</a:t>
            </a:r>
            <a:r>
              <a:rPr lang="en-US">
                <a:latin typeface="Work Sans" pitchFamily="2" charset="77"/>
              </a:rPr>
              <a:t> (</a:t>
            </a:r>
            <a:r>
              <a:rPr lang="en-US" err="1">
                <a:latin typeface="Work Sans" pitchFamily="2" charset="77"/>
              </a:rPr>
              <a:t>kentät</a:t>
            </a:r>
            <a:r>
              <a:rPr lang="en-US">
                <a:latin typeface="Work Sans" pitchFamily="2" charset="77"/>
              </a:rPr>
              <a:t>), </a:t>
            </a:r>
          </a:p>
          <a:p>
            <a:pPr marL="285750" indent="-285750">
              <a:buFont typeface="Arial" panose="020B0604020202020204" pitchFamily="34" charset="0"/>
              <a:buChar char="•"/>
            </a:pPr>
            <a:r>
              <a:rPr lang="en-US" err="1">
                <a:latin typeface="Work Sans" pitchFamily="2" charset="77"/>
              </a:rPr>
              <a:t>miten</a:t>
            </a:r>
            <a:r>
              <a:rPr lang="en-US">
                <a:latin typeface="Work Sans" pitchFamily="2" charset="77"/>
              </a:rPr>
              <a:t> ne </a:t>
            </a:r>
            <a:r>
              <a:rPr lang="en-US" err="1">
                <a:latin typeface="Work Sans" pitchFamily="2" charset="77"/>
              </a:rPr>
              <a:t>kuvataan</a:t>
            </a:r>
            <a:r>
              <a:rPr lang="en-US">
                <a:latin typeface="Work Sans" pitchFamily="2" charset="77"/>
              </a:rPr>
              <a:t> (</a:t>
            </a:r>
            <a:r>
              <a:rPr lang="en-US" err="1">
                <a:latin typeface="Work Sans" pitchFamily="2" charset="77"/>
              </a:rPr>
              <a:t>muoto</a:t>
            </a:r>
            <a:r>
              <a:rPr lang="en-US">
                <a:latin typeface="Work Sans" pitchFamily="2" charset="77"/>
              </a:rPr>
              <a:t>, </a:t>
            </a:r>
            <a:r>
              <a:rPr lang="en-US" err="1">
                <a:latin typeface="Work Sans" pitchFamily="2" charset="77"/>
              </a:rPr>
              <a:t>koodistot</a:t>
            </a:r>
            <a:r>
              <a:rPr lang="en-US">
                <a:latin typeface="Work Sans" pitchFamily="2" charset="77"/>
              </a:rPr>
              <a:t>, </a:t>
            </a:r>
            <a:r>
              <a:rPr lang="en-US" err="1">
                <a:latin typeface="Work Sans" pitchFamily="2" charset="77"/>
              </a:rPr>
              <a:t>pakollisuus</a:t>
            </a:r>
            <a:r>
              <a:rPr lang="en-US">
                <a:latin typeface="Work Sans" pitchFamily="2" charset="77"/>
              </a:rPr>
              <a:t>) ja </a:t>
            </a:r>
          </a:p>
          <a:p>
            <a:pPr marL="285750" indent="-285750">
              <a:buFont typeface="Arial" panose="020B0604020202020204" pitchFamily="34" charset="0"/>
              <a:buChar char="•"/>
            </a:pPr>
            <a:r>
              <a:rPr lang="en-US" err="1">
                <a:latin typeface="Work Sans" pitchFamily="2" charset="77"/>
              </a:rPr>
              <a:t>miten</a:t>
            </a:r>
            <a:r>
              <a:rPr lang="en-US">
                <a:latin typeface="Work Sans" pitchFamily="2" charset="77"/>
              </a:rPr>
              <a:t> </a:t>
            </a:r>
            <a:r>
              <a:rPr lang="en-US" err="1">
                <a:latin typeface="Work Sans" pitchFamily="2" charset="77"/>
              </a:rPr>
              <a:t>niitä</a:t>
            </a:r>
            <a:r>
              <a:rPr lang="en-US">
                <a:latin typeface="Work Sans" pitchFamily="2" charset="77"/>
              </a:rPr>
              <a:t> </a:t>
            </a:r>
            <a:r>
              <a:rPr lang="en-US" err="1">
                <a:latin typeface="Work Sans" pitchFamily="2" charset="77"/>
              </a:rPr>
              <a:t>saa</a:t>
            </a:r>
            <a:r>
              <a:rPr lang="en-US">
                <a:latin typeface="Work Sans" pitchFamily="2" charset="77"/>
              </a:rPr>
              <a:t> </a:t>
            </a:r>
            <a:r>
              <a:rPr lang="en-US" err="1">
                <a:latin typeface="Work Sans" pitchFamily="2" charset="77"/>
              </a:rPr>
              <a:t>kierrättää</a:t>
            </a:r>
            <a:r>
              <a:rPr lang="en-US">
                <a:latin typeface="Work Sans" pitchFamily="2" charset="77"/>
              </a:rPr>
              <a:t> </a:t>
            </a:r>
            <a:r>
              <a:rPr lang="en-US" err="1">
                <a:latin typeface="Work Sans" pitchFamily="2" charset="77"/>
              </a:rPr>
              <a:t>eri</a:t>
            </a:r>
            <a:r>
              <a:rPr lang="en-US">
                <a:latin typeface="Work Sans" pitchFamily="2" charset="77"/>
              </a:rPr>
              <a:t> </a:t>
            </a:r>
            <a:r>
              <a:rPr lang="en-US" err="1">
                <a:latin typeface="Work Sans" pitchFamily="2" charset="77"/>
              </a:rPr>
              <a:t>viranomaisten</a:t>
            </a:r>
            <a:r>
              <a:rPr lang="en-US">
                <a:latin typeface="Work Sans" pitchFamily="2" charset="77"/>
              </a:rPr>
              <a:t> ja </a:t>
            </a:r>
            <a:r>
              <a:rPr lang="en-US" err="1">
                <a:latin typeface="Work Sans" pitchFamily="2" charset="77"/>
              </a:rPr>
              <a:t>ilmoitusmuodollisuuksien</a:t>
            </a:r>
            <a:r>
              <a:rPr lang="en-US">
                <a:latin typeface="Work Sans" pitchFamily="2" charset="77"/>
              </a:rPr>
              <a:t> </a:t>
            </a:r>
            <a:r>
              <a:rPr lang="en-US" err="1">
                <a:latin typeface="Work Sans" pitchFamily="2" charset="77"/>
              </a:rPr>
              <a:t>välillä</a:t>
            </a:r>
            <a:r>
              <a:rPr lang="en-US">
                <a:latin typeface="Work Sans" pitchFamily="2" charset="77"/>
              </a:rPr>
              <a:t>. (MIG-</a:t>
            </a:r>
            <a:r>
              <a:rPr lang="en-US" err="1">
                <a:latin typeface="Work Sans" pitchFamily="2" charset="77"/>
              </a:rPr>
              <a:t>spesifikaatio</a:t>
            </a:r>
            <a:r>
              <a:rPr lang="en-US">
                <a:latin typeface="Work Sans" pitchFamily="2" charset="77"/>
              </a:rPr>
              <a:t> ja </a:t>
            </a:r>
            <a:r>
              <a:rPr lang="en-US" err="1">
                <a:latin typeface="Work Sans" pitchFamily="2" charset="77"/>
              </a:rPr>
              <a:t>säännöt</a:t>
            </a:r>
            <a:r>
              <a:rPr lang="en-US">
                <a:latin typeface="Work Sans" pitchFamily="2" charset="77"/>
              </a:rPr>
              <a:t>)</a:t>
            </a:r>
          </a:p>
          <a:p>
            <a:endParaRPr lang="en-US">
              <a:latin typeface="Work Sans" pitchFamily="2" charset="77"/>
            </a:endParaRPr>
          </a:p>
        </p:txBody>
      </p:sp>
    </p:spTree>
    <p:extLst>
      <p:ext uri="{BB962C8B-B14F-4D97-AF65-F5344CB8AC3E}">
        <p14:creationId xmlns:p14="http://schemas.microsoft.com/office/powerpoint/2010/main" val="3726471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87D25-FBA0-95F1-166B-674DD23F85C3}"/>
            </a:ext>
          </a:extLst>
        </p:cNvPr>
        <p:cNvGrpSpPr/>
        <p:nvPr/>
      </p:nvGrpSpPr>
      <p:grpSpPr>
        <a:xfrm>
          <a:off x="0" y="0"/>
          <a:ext cx="0" cy="0"/>
          <a:chOff x="0" y="0"/>
          <a:chExt cx="0" cy="0"/>
        </a:xfrm>
      </p:grpSpPr>
      <p:pic>
        <p:nvPicPr>
          <p:cNvPr id="2" name="Kuva 1" descr="Kuva, joka sisältää kohteen teksti, kuvakaappaus, numero, Fontti&#10;&#10;Tekoälyllä luotu sisältö saattaa olla virheellistä.">
            <a:extLst>
              <a:ext uri="{FF2B5EF4-FFF2-40B4-BE49-F238E27FC236}">
                <a16:creationId xmlns:a16="http://schemas.microsoft.com/office/drawing/2014/main" id="{5188D4E5-D6F1-4CE6-E3DA-7108BCC78499}"/>
              </a:ext>
            </a:extLst>
          </p:cNvPr>
          <p:cNvPicPr>
            <a:picLocks noChangeAspect="1"/>
          </p:cNvPicPr>
          <p:nvPr/>
        </p:nvPicPr>
        <p:blipFill>
          <a:blip r:embed="rId3"/>
          <a:srcRect l="993" t="527" r="1451" b="2080"/>
          <a:stretch>
            <a:fillRect/>
          </a:stretch>
        </p:blipFill>
        <p:spPr>
          <a:xfrm>
            <a:off x="4085265" y="1961548"/>
            <a:ext cx="11658600" cy="5220903"/>
          </a:xfrm>
          <a:prstGeom prst="rect">
            <a:avLst/>
          </a:prstGeom>
          <a:ln>
            <a:noFill/>
          </a:ln>
          <a:effectLst>
            <a:outerShdw blurRad="190500" algn="tl" rotWithShape="0">
              <a:srgbClr val="000000">
                <a:alpha val="25592"/>
              </a:srgbClr>
            </a:outerShdw>
          </a:effectLst>
        </p:spPr>
      </p:pic>
      <p:sp>
        <p:nvSpPr>
          <p:cNvPr id="5" name="Title 4">
            <a:extLst>
              <a:ext uri="{FF2B5EF4-FFF2-40B4-BE49-F238E27FC236}">
                <a16:creationId xmlns:a16="http://schemas.microsoft.com/office/drawing/2014/main" id="{02EA4F42-4A8C-B9BB-B094-70D7F2C33E03}"/>
              </a:ext>
            </a:extLst>
          </p:cNvPr>
          <p:cNvSpPr>
            <a:spLocks noGrp="1"/>
          </p:cNvSpPr>
          <p:nvPr>
            <p:ph type="title"/>
          </p:nvPr>
        </p:nvSpPr>
        <p:spPr>
          <a:xfrm>
            <a:off x="513723" y="619158"/>
            <a:ext cx="9201777" cy="558585"/>
          </a:xfrm>
        </p:spPr>
        <p:txBody>
          <a:bodyPr/>
          <a:lstStyle/>
          <a:p>
            <a:r>
              <a:rPr lang="en-US" err="1"/>
              <a:t>Tietokentät</a:t>
            </a:r>
            <a:r>
              <a:rPr lang="en-US"/>
              <a:t> ja </a:t>
            </a:r>
            <a:r>
              <a:rPr lang="en-US" err="1"/>
              <a:t>niihin</a:t>
            </a:r>
            <a:r>
              <a:rPr lang="en-US"/>
              <a:t> </a:t>
            </a:r>
            <a:r>
              <a:rPr lang="en-US" err="1"/>
              <a:t>liittyvät</a:t>
            </a:r>
            <a:r>
              <a:rPr lang="en-US"/>
              <a:t> </a:t>
            </a:r>
            <a:r>
              <a:rPr lang="en-US" err="1"/>
              <a:t>määritykset</a:t>
            </a:r>
            <a:endParaRPr lang="en-US"/>
          </a:p>
        </p:txBody>
      </p:sp>
      <p:sp>
        <p:nvSpPr>
          <p:cNvPr id="7" name="Content Placeholder 6">
            <a:extLst>
              <a:ext uri="{FF2B5EF4-FFF2-40B4-BE49-F238E27FC236}">
                <a16:creationId xmlns:a16="http://schemas.microsoft.com/office/drawing/2014/main" id="{D8A1A9CC-99D4-F891-524A-F5C385BE9A1B}"/>
              </a:ext>
            </a:extLst>
          </p:cNvPr>
          <p:cNvSpPr>
            <a:spLocks noGrp="1"/>
          </p:cNvSpPr>
          <p:nvPr>
            <p:ph sz="quarter" idx="14"/>
          </p:nvPr>
        </p:nvSpPr>
        <p:spPr>
          <a:xfrm>
            <a:off x="513723" y="1961548"/>
            <a:ext cx="3072440" cy="5723123"/>
          </a:xfrm>
        </p:spPr>
        <p:txBody>
          <a:bodyPr/>
          <a:lstStyle/>
          <a:p>
            <a:pPr marL="285750" indent="-285750">
              <a:buFont typeface="Arial" panose="020B0604020202020204" pitchFamily="34" charset="0"/>
              <a:buChar char="•"/>
            </a:pPr>
            <a:r>
              <a:rPr lang="en-US" sz="1600" err="1">
                <a:latin typeface="Work Sans Medium"/>
              </a:rPr>
              <a:t>Kansallinen</a:t>
            </a:r>
            <a:r>
              <a:rPr lang="en-US" sz="1600">
                <a:latin typeface="Work Sans Medium"/>
              </a:rPr>
              <a:t> </a:t>
            </a:r>
            <a:r>
              <a:rPr lang="en-US" sz="1600" err="1">
                <a:latin typeface="Work Sans Medium"/>
              </a:rPr>
              <a:t>sanomaopas</a:t>
            </a:r>
            <a:r>
              <a:rPr lang="en-US" sz="1600">
                <a:latin typeface="Work Sans Medium"/>
              </a:rPr>
              <a:t> </a:t>
            </a:r>
            <a:r>
              <a:rPr lang="en-US" sz="1600" err="1">
                <a:latin typeface="Work Sans Medium"/>
              </a:rPr>
              <a:t>tulee</a:t>
            </a:r>
            <a:r>
              <a:rPr lang="en-US" sz="1600">
                <a:latin typeface="Work Sans Medium"/>
              </a:rPr>
              <a:t> </a:t>
            </a:r>
            <a:r>
              <a:rPr lang="en-US" sz="1600" err="1">
                <a:latin typeface="Work Sans Medium"/>
              </a:rPr>
              <a:t>saataville</a:t>
            </a:r>
            <a:r>
              <a:rPr lang="en-US" sz="1600">
                <a:latin typeface="Work Sans Medium"/>
              </a:rPr>
              <a:t> </a:t>
            </a:r>
            <a:r>
              <a:rPr lang="en-US" sz="1600" err="1">
                <a:latin typeface="Work Sans Medium"/>
                <a:hlinkClick r:id="rId4"/>
              </a:rPr>
              <a:t>www.emsw.fi</a:t>
            </a:r>
            <a:r>
              <a:rPr lang="en-US" sz="1600" err="1">
                <a:latin typeface="Work Sans Medium"/>
              </a:rPr>
              <a:t>-sivustolle</a:t>
            </a:r>
            <a:r>
              <a:rPr lang="en-US" sz="1600">
                <a:latin typeface="Work Sans Medium"/>
              </a:rPr>
              <a:t>.</a:t>
            </a:r>
          </a:p>
          <a:p>
            <a:pPr marL="285750" indent="-285750">
              <a:buFont typeface="Arial" panose="020B0604020202020204" pitchFamily="34" charset="0"/>
              <a:buChar char="•"/>
            </a:pPr>
            <a:r>
              <a:rPr lang="en-US" sz="1600" err="1">
                <a:latin typeface="Work Sans Medium"/>
              </a:rPr>
              <a:t>Sieltä</a:t>
            </a:r>
            <a:r>
              <a:rPr lang="en-US" sz="1600">
                <a:latin typeface="Work Sans Medium"/>
              </a:rPr>
              <a:t> </a:t>
            </a:r>
            <a:r>
              <a:rPr lang="en-US" sz="1600" err="1">
                <a:latin typeface="Work Sans Medium"/>
              </a:rPr>
              <a:t>saatavilla</a:t>
            </a:r>
            <a:r>
              <a:rPr lang="en-US" sz="1600">
                <a:latin typeface="Work Sans Medium"/>
              </a:rPr>
              <a:t> </a:t>
            </a:r>
            <a:r>
              <a:rPr lang="en-US" sz="1600" err="1">
                <a:latin typeface="Work Sans Medium"/>
              </a:rPr>
              <a:t>tieto</a:t>
            </a:r>
            <a:r>
              <a:rPr lang="en-US" sz="1600">
                <a:latin typeface="Work Sans Medium"/>
              </a:rPr>
              <a:t> </a:t>
            </a:r>
            <a:r>
              <a:rPr lang="en-US" sz="1600" err="1">
                <a:latin typeface="Work Sans Medium"/>
              </a:rPr>
              <a:t>kansallisista</a:t>
            </a:r>
            <a:r>
              <a:rPr lang="en-US" sz="1600">
                <a:latin typeface="Work Sans Medium"/>
              </a:rPr>
              <a:t> </a:t>
            </a:r>
            <a:r>
              <a:rPr lang="en-US" sz="1600" err="1">
                <a:latin typeface="Work Sans Medium"/>
              </a:rPr>
              <a:t>tietotarpeista</a:t>
            </a:r>
            <a:endParaRPr lang="en-US" sz="1600">
              <a:latin typeface="Work Sans Medium"/>
            </a:endParaRPr>
          </a:p>
          <a:p>
            <a:pPr marL="285750" indent="-285750">
              <a:buFont typeface="Arial" panose="020B0604020202020204" pitchFamily="34" charset="0"/>
              <a:buChar char="•"/>
            </a:pPr>
            <a:r>
              <a:rPr lang="en-US" sz="1600" err="1">
                <a:latin typeface="Work Sans Medium"/>
              </a:rPr>
              <a:t>EMSAn</a:t>
            </a:r>
            <a:r>
              <a:rPr lang="en-US" sz="1600">
                <a:latin typeface="Work Sans Medium"/>
              </a:rPr>
              <a:t> </a:t>
            </a:r>
            <a:r>
              <a:rPr lang="en-US" sz="1600" err="1">
                <a:latin typeface="Work Sans Medium"/>
              </a:rPr>
              <a:t>kuvaus</a:t>
            </a:r>
            <a:r>
              <a:rPr lang="en-US" sz="1600">
                <a:latin typeface="Work Sans Medium"/>
              </a:rPr>
              <a:t>:</a:t>
            </a:r>
            <a:br>
              <a:rPr lang="en-US" sz="1600">
                <a:latin typeface="Work Sans Medium"/>
              </a:rPr>
            </a:br>
            <a:r>
              <a:rPr lang="en-US" sz="1600" u="sng">
                <a:solidFill>
                  <a:schemeClr val="tx2"/>
                </a:solidFill>
                <a:latin typeface="Work Sans Medium"/>
                <a:hlinkClick r:id="rId5"/>
              </a:rPr>
              <a:t>https://emsa.europa.eu/emswe-mig/index.htm</a:t>
            </a:r>
            <a:endParaRPr lang="en-US" sz="1600" u="sng">
              <a:solidFill>
                <a:schemeClr val="tx2"/>
              </a:solidFill>
              <a:latin typeface="Work Sans Medium"/>
            </a:endParaRPr>
          </a:p>
          <a:p>
            <a:pPr marL="285750" indent="-285750">
              <a:buFont typeface="Arial" panose="020B0604020202020204" pitchFamily="34" charset="0"/>
              <a:buChar char="•"/>
            </a:pPr>
            <a:r>
              <a:rPr lang="en-US" sz="1600" err="1">
                <a:latin typeface="Work Sans Medium"/>
              </a:rPr>
              <a:t>EMSA:n</a:t>
            </a:r>
            <a:r>
              <a:rPr lang="en-US" sz="1600">
                <a:latin typeface="Work Sans Medium"/>
              </a:rPr>
              <a:t> </a:t>
            </a:r>
            <a:r>
              <a:rPr lang="en-US" sz="1600" err="1">
                <a:latin typeface="Work Sans Medium"/>
              </a:rPr>
              <a:t>sivustolta</a:t>
            </a:r>
            <a:r>
              <a:rPr lang="en-US" sz="1600">
                <a:latin typeface="Work Sans Medium"/>
              </a:rPr>
              <a:t> </a:t>
            </a:r>
            <a:r>
              <a:rPr lang="en-US" sz="1600" err="1">
                <a:latin typeface="Work Sans Medium"/>
              </a:rPr>
              <a:t>saatavilla</a:t>
            </a:r>
            <a:r>
              <a:rPr lang="en-US" sz="1600">
                <a:latin typeface="Work Sans Medium"/>
              </a:rPr>
              <a:t> </a:t>
            </a:r>
            <a:r>
              <a:rPr lang="en-US" sz="1600" err="1">
                <a:latin typeface="Work Sans Medium"/>
              </a:rPr>
              <a:t>kaikki</a:t>
            </a:r>
            <a:r>
              <a:rPr lang="en-US" sz="1600">
                <a:latin typeface="Work Sans Medium"/>
              </a:rPr>
              <a:t> EU-</a:t>
            </a:r>
            <a:r>
              <a:rPr lang="en-US" sz="1600" err="1">
                <a:latin typeface="Work Sans Medium"/>
              </a:rPr>
              <a:t>maissa</a:t>
            </a:r>
            <a:r>
              <a:rPr lang="en-US" sz="1600">
                <a:latin typeface="Work Sans Medium"/>
              </a:rPr>
              <a:t> </a:t>
            </a:r>
            <a:r>
              <a:rPr lang="en-US" sz="1600" err="1">
                <a:latin typeface="Work Sans Medium"/>
              </a:rPr>
              <a:t>käytetyt</a:t>
            </a:r>
            <a:r>
              <a:rPr lang="en-US" sz="1600">
                <a:latin typeface="Work Sans Medium"/>
              </a:rPr>
              <a:t> </a:t>
            </a:r>
            <a:r>
              <a:rPr lang="en-US" sz="1600" err="1">
                <a:latin typeface="Work Sans Medium"/>
              </a:rPr>
              <a:t>tietokentät</a:t>
            </a:r>
            <a:endParaRPr lang="en-US" sz="1600">
              <a:latin typeface="Work Sans Medium"/>
            </a:endParaRPr>
          </a:p>
          <a:p>
            <a:pPr marL="285750" indent="-285750">
              <a:buFont typeface="Arial" panose="020B0604020202020204" pitchFamily="34" charset="0"/>
              <a:buChar char="•"/>
            </a:pPr>
            <a:r>
              <a:rPr lang="en-US" sz="1600" err="1">
                <a:latin typeface="Work Sans Medium"/>
              </a:rPr>
              <a:t>Harminisoiduissa</a:t>
            </a:r>
            <a:r>
              <a:rPr lang="en-US" sz="1600">
                <a:latin typeface="Work Sans Medium"/>
              </a:rPr>
              <a:t> </a:t>
            </a:r>
            <a:r>
              <a:rPr lang="en-US" sz="1600" err="1">
                <a:latin typeface="Work Sans Medium"/>
              </a:rPr>
              <a:t>ilmoitusmuodollisuuksissa</a:t>
            </a:r>
            <a:r>
              <a:rPr lang="en-US" sz="1600">
                <a:latin typeface="Work Sans Medium"/>
              </a:rPr>
              <a:t> on </a:t>
            </a:r>
            <a:r>
              <a:rPr lang="en-US" sz="1600" err="1">
                <a:latin typeface="Work Sans Medium"/>
              </a:rPr>
              <a:t>kerrottu</a:t>
            </a:r>
            <a:r>
              <a:rPr lang="en-US" sz="1600">
                <a:latin typeface="Work Sans Medium"/>
              </a:rPr>
              <a:t>, </a:t>
            </a:r>
            <a:r>
              <a:rPr lang="en-US" sz="1600" err="1">
                <a:latin typeface="Work Sans Medium"/>
              </a:rPr>
              <a:t>mitä</a:t>
            </a:r>
            <a:r>
              <a:rPr lang="en-US" sz="1600">
                <a:latin typeface="Work Sans Medium"/>
              </a:rPr>
              <a:t> </a:t>
            </a:r>
            <a:r>
              <a:rPr lang="en-US" sz="1600" err="1">
                <a:latin typeface="Work Sans Medium"/>
              </a:rPr>
              <a:t>tietoa</a:t>
            </a:r>
            <a:r>
              <a:rPr lang="en-US" sz="1600">
                <a:latin typeface="Work Sans Medium"/>
              </a:rPr>
              <a:t> </a:t>
            </a:r>
            <a:r>
              <a:rPr lang="en-US" sz="1600" err="1">
                <a:latin typeface="Work Sans Medium"/>
              </a:rPr>
              <a:t>kussakin</a:t>
            </a:r>
            <a:r>
              <a:rPr lang="en-US" sz="1600">
                <a:latin typeface="Work Sans Medium"/>
              </a:rPr>
              <a:t> </a:t>
            </a:r>
            <a:r>
              <a:rPr lang="en-US" sz="1600" err="1">
                <a:latin typeface="Work Sans Medium"/>
              </a:rPr>
              <a:t>dataelementissä</a:t>
            </a:r>
            <a:r>
              <a:rPr lang="en-US" sz="1600">
                <a:latin typeface="Work Sans Medium"/>
              </a:rPr>
              <a:t> </a:t>
            </a:r>
            <a:r>
              <a:rPr lang="en-US" sz="1600" err="1">
                <a:latin typeface="Work Sans Medium"/>
              </a:rPr>
              <a:t>halutaan</a:t>
            </a:r>
            <a:r>
              <a:rPr lang="en-US" sz="1600">
                <a:latin typeface="Work Sans Medium"/>
              </a:rPr>
              <a:t>. </a:t>
            </a:r>
            <a:r>
              <a:rPr lang="en-US" sz="1600" err="1">
                <a:latin typeface="Work Sans Medium"/>
              </a:rPr>
              <a:t>Poikkeuksen</a:t>
            </a:r>
            <a:r>
              <a:rPr lang="en-US" sz="1600">
                <a:latin typeface="Work Sans Medium"/>
              </a:rPr>
              <a:t> </a:t>
            </a:r>
            <a:r>
              <a:rPr lang="en-US" sz="1600" err="1">
                <a:latin typeface="Work Sans Medium"/>
              </a:rPr>
              <a:t>luovat</a:t>
            </a:r>
            <a:r>
              <a:rPr lang="en-US" sz="1600">
                <a:latin typeface="Work Sans Medium"/>
              </a:rPr>
              <a:t> </a:t>
            </a:r>
            <a:r>
              <a:rPr lang="en-US" sz="1600" err="1">
                <a:latin typeface="Work Sans Medium"/>
              </a:rPr>
              <a:t>kansallisen</a:t>
            </a:r>
            <a:r>
              <a:rPr lang="en-US" sz="1600">
                <a:latin typeface="Work Sans Medium"/>
              </a:rPr>
              <a:t> </a:t>
            </a:r>
            <a:r>
              <a:rPr lang="en-US" sz="1600" err="1">
                <a:latin typeface="Work Sans Medium"/>
              </a:rPr>
              <a:t>säännön</a:t>
            </a:r>
            <a:r>
              <a:rPr lang="en-US" sz="1600">
                <a:latin typeface="Work Sans Medium"/>
              </a:rPr>
              <a:t> </a:t>
            </a:r>
            <a:r>
              <a:rPr lang="en-US" sz="1600" err="1">
                <a:latin typeface="Work Sans Medium"/>
              </a:rPr>
              <a:t>tiedot</a:t>
            </a:r>
            <a:r>
              <a:rPr lang="en-US" sz="1600">
                <a:latin typeface="Work Sans Medium"/>
              </a:rPr>
              <a:t>.</a:t>
            </a:r>
            <a:endParaRPr lang="en-US" sz="1600"/>
          </a:p>
          <a:p>
            <a:pPr marL="285750" indent="-285750">
              <a:buFont typeface="Arial" panose="020B0604020202020204" pitchFamily="34" charset="0"/>
              <a:buChar char="•"/>
            </a:pPr>
            <a:endParaRPr lang="en-US" sz="1600">
              <a:latin typeface="Work Sans Medium"/>
            </a:endParaRPr>
          </a:p>
        </p:txBody>
      </p:sp>
      <p:sp>
        <p:nvSpPr>
          <p:cNvPr id="37" name="Content Placeholder 6">
            <a:extLst>
              <a:ext uri="{FF2B5EF4-FFF2-40B4-BE49-F238E27FC236}">
                <a16:creationId xmlns:a16="http://schemas.microsoft.com/office/drawing/2014/main" id="{5A909CFF-7660-6EE3-DA62-115A190C1258}"/>
              </a:ext>
            </a:extLst>
          </p:cNvPr>
          <p:cNvSpPr txBox="1">
            <a:spLocks/>
          </p:cNvSpPr>
          <p:nvPr/>
        </p:nvSpPr>
        <p:spPr>
          <a:xfrm>
            <a:off x="1070934" y="7142045"/>
            <a:ext cx="7515854" cy="998628"/>
          </a:xfrm>
          <a:prstGeom prst="rect">
            <a:avLst/>
          </a:prstGeom>
        </p:spPr>
        <p:txBody>
          <a:bodyPr vert="horz" lIns="0" tIns="0" rIns="0" bIns="0" rtlCol="0" anchor="t" anchorCtr="0">
            <a:noAutofit/>
          </a:bodyPr>
          <a:lstStyle>
            <a:lvl1pPr marL="0" indent="0" algn="l" defTabSz="1219170" rtl="0" eaLnBrk="1" latinLnBrk="0" hangingPunct="1">
              <a:lnSpc>
                <a:spcPct val="95000"/>
              </a:lnSpc>
              <a:spcBef>
                <a:spcPts val="1500"/>
              </a:spcBef>
              <a:buSzPct val="100000"/>
              <a:buFont typeface="Arial" panose="020B0604020202020204" pitchFamily="34" charset="0"/>
              <a:buNone/>
              <a:defRPr sz="1800" kern="1200">
                <a:solidFill>
                  <a:schemeClr val="tx1"/>
                </a:solidFill>
                <a:latin typeface="Work Sans Medium" pitchFamily="2" charset="77"/>
                <a:ea typeface="+mn-ea"/>
                <a:cs typeface="+mn-cs"/>
              </a:defRPr>
            </a:lvl1pPr>
            <a:lvl2pPr marL="538162" indent="0" algn="l" defTabSz="1219170" rtl="0" eaLnBrk="1" latinLnBrk="0" hangingPunct="1">
              <a:lnSpc>
                <a:spcPct val="95000"/>
              </a:lnSpc>
              <a:spcBef>
                <a:spcPts val="1500"/>
              </a:spcBef>
              <a:buSzPct val="100000"/>
              <a:buFont typeface="Arial" panose="020B0604020202020204" pitchFamily="34" charset="0"/>
              <a:buNone/>
              <a:defRPr sz="1800" kern="1200">
                <a:solidFill>
                  <a:schemeClr val="tx1"/>
                </a:solidFill>
                <a:latin typeface="Work Sans Medium" pitchFamily="2" charset="77"/>
                <a:ea typeface="+mn-ea"/>
                <a:cs typeface="+mn-cs"/>
              </a:defRPr>
            </a:lvl2pPr>
            <a:lvl3pPr marL="1076325" indent="0" algn="l" defTabSz="1219170" rtl="0" eaLnBrk="1" latinLnBrk="0" hangingPunct="1">
              <a:lnSpc>
                <a:spcPct val="95000"/>
              </a:lnSpc>
              <a:spcBef>
                <a:spcPts val="1500"/>
              </a:spcBef>
              <a:buSzPct val="100000"/>
              <a:buFont typeface="Arial" panose="020B0604020202020204" pitchFamily="34" charset="0"/>
              <a:buNone/>
              <a:defRPr sz="1800" kern="1200">
                <a:solidFill>
                  <a:schemeClr val="tx1"/>
                </a:solidFill>
                <a:latin typeface="Work Sans Medium" pitchFamily="2" charset="77"/>
                <a:ea typeface="+mn-ea"/>
                <a:cs typeface="+mn-cs"/>
              </a:defRPr>
            </a:lvl3pPr>
            <a:lvl4pPr marL="1614487" indent="0" algn="l" defTabSz="1219170" rtl="0" eaLnBrk="1" latinLnBrk="0" hangingPunct="1">
              <a:lnSpc>
                <a:spcPct val="95000"/>
              </a:lnSpc>
              <a:spcBef>
                <a:spcPts val="0"/>
              </a:spcBef>
              <a:buSzPct val="100000"/>
              <a:buFont typeface="Arial" panose="020B0604020202020204" pitchFamily="34" charset="0"/>
              <a:buNone/>
              <a:defRPr sz="1800" kern="1200">
                <a:solidFill>
                  <a:schemeClr val="tx1"/>
                </a:solidFill>
                <a:latin typeface="Work Sans Medium" pitchFamily="2" charset="77"/>
                <a:ea typeface="+mn-ea"/>
                <a:cs typeface="+mn-cs"/>
              </a:defRPr>
            </a:lvl4pPr>
            <a:lvl5pPr marL="2152650" indent="0" algn="l" defTabSz="1219170" rtl="0" eaLnBrk="1" latinLnBrk="0" hangingPunct="1">
              <a:lnSpc>
                <a:spcPct val="95000"/>
              </a:lnSpc>
              <a:spcBef>
                <a:spcPts val="0"/>
              </a:spcBef>
              <a:buSzPct val="100000"/>
              <a:buFont typeface="Arial" panose="020B0604020202020204" pitchFamily="34" charset="0"/>
              <a:buNone/>
              <a:defRPr sz="1800" kern="1200">
                <a:solidFill>
                  <a:schemeClr val="tx1"/>
                </a:solidFill>
                <a:latin typeface="Work Sans Medium" pitchFamily="2" charset="77"/>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297085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A932687-0794-D7B3-8C4C-FF83CAAAD89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B41D50E-6790-C1B4-39F9-2363AF225D1B}"/>
              </a:ext>
            </a:extLst>
          </p:cNvPr>
          <p:cNvSpPr>
            <a:spLocks noGrp="1"/>
          </p:cNvSpPr>
          <p:nvPr>
            <p:ph type="title"/>
          </p:nvPr>
        </p:nvSpPr>
        <p:spPr>
          <a:xfrm>
            <a:off x="513723" y="619158"/>
            <a:ext cx="6758615" cy="998627"/>
          </a:xfrm>
        </p:spPr>
        <p:txBody>
          <a:bodyPr/>
          <a:lstStyle/>
          <a:p>
            <a:r>
              <a:rPr lang="en-US" err="1"/>
              <a:t>EU:n</a:t>
            </a:r>
            <a:r>
              <a:rPr lang="en-US"/>
              <a:t> </a:t>
            </a:r>
            <a:r>
              <a:rPr lang="en-US" err="1"/>
              <a:t>määrittelemät</a:t>
            </a:r>
            <a:r>
              <a:rPr lang="en-US"/>
              <a:t> </a:t>
            </a:r>
            <a:r>
              <a:rPr lang="en-US" err="1"/>
              <a:t>tietokentät</a:t>
            </a:r>
            <a:r>
              <a:rPr lang="en-US"/>
              <a:t> ja </a:t>
            </a:r>
            <a:r>
              <a:rPr lang="en-US" err="1"/>
              <a:t>niihin</a:t>
            </a:r>
            <a:r>
              <a:rPr lang="en-US"/>
              <a:t> </a:t>
            </a:r>
            <a:r>
              <a:rPr lang="en-US" err="1"/>
              <a:t>liittyvät</a:t>
            </a:r>
            <a:r>
              <a:rPr lang="en-US"/>
              <a:t> </a:t>
            </a:r>
            <a:r>
              <a:rPr lang="en-US" err="1"/>
              <a:t>kuvaukset</a:t>
            </a:r>
            <a:endParaRPr lang="en-US"/>
          </a:p>
        </p:txBody>
      </p:sp>
      <p:sp>
        <p:nvSpPr>
          <p:cNvPr id="7" name="Content Placeholder 6">
            <a:extLst>
              <a:ext uri="{FF2B5EF4-FFF2-40B4-BE49-F238E27FC236}">
                <a16:creationId xmlns:a16="http://schemas.microsoft.com/office/drawing/2014/main" id="{70F50D77-0DC4-7D1A-ABE0-169C449C85BA}"/>
              </a:ext>
            </a:extLst>
          </p:cNvPr>
          <p:cNvSpPr>
            <a:spLocks noGrp="1"/>
          </p:cNvSpPr>
          <p:nvPr>
            <p:ph sz="quarter" idx="14"/>
          </p:nvPr>
        </p:nvSpPr>
        <p:spPr>
          <a:xfrm>
            <a:off x="513723" y="2139642"/>
            <a:ext cx="6165746" cy="3474421"/>
          </a:xfrm>
        </p:spPr>
        <p:txBody>
          <a:bodyPr/>
          <a:lstStyle/>
          <a:p>
            <a:r>
              <a:rPr lang="en-US" err="1">
                <a:latin typeface="Work Sans Medium"/>
              </a:rPr>
              <a:t>Kansallinen</a:t>
            </a:r>
            <a:r>
              <a:rPr lang="en-US">
                <a:latin typeface="Work Sans Medium"/>
              </a:rPr>
              <a:t> </a:t>
            </a:r>
            <a:r>
              <a:rPr lang="en-US" err="1">
                <a:latin typeface="Work Sans Medium"/>
              </a:rPr>
              <a:t>sanomaopas</a:t>
            </a:r>
            <a:r>
              <a:rPr lang="en-US">
                <a:latin typeface="Work Sans Medium"/>
              </a:rPr>
              <a:t>: </a:t>
            </a:r>
            <a:r>
              <a:rPr lang="en-US" err="1">
                <a:latin typeface="Work Sans Medium"/>
              </a:rPr>
              <a:t>linkki</a:t>
            </a:r>
            <a:r>
              <a:rPr lang="en-US">
                <a:latin typeface="Work Sans Medium"/>
              </a:rPr>
              <a:t> </a:t>
            </a:r>
            <a:r>
              <a:rPr lang="en-US" err="1">
                <a:latin typeface="Work Sans Medium"/>
              </a:rPr>
              <a:t>GitHubiin</a:t>
            </a:r>
            <a:endParaRPr lang="en-US">
              <a:latin typeface="Work Sans Medium"/>
            </a:endParaRPr>
          </a:p>
          <a:p>
            <a:r>
              <a:rPr lang="en-US" err="1">
                <a:latin typeface="Work Sans Medium"/>
              </a:rPr>
              <a:t>EMSAn</a:t>
            </a:r>
            <a:r>
              <a:rPr lang="en-US">
                <a:latin typeface="Work Sans Medium"/>
              </a:rPr>
              <a:t> </a:t>
            </a:r>
            <a:r>
              <a:rPr lang="en-US" err="1">
                <a:latin typeface="Work Sans Medium"/>
              </a:rPr>
              <a:t>kuvaus</a:t>
            </a:r>
            <a:r>
              <a:rPr lang="en-US">
                <a:latin typeface="Work Sans Medium"/>
              </a:rPr>
              <a:t>:</a:t>
            </a:r>
            <a:br>
              <a:rPr lang="en-US">
                <a:latin typeface="Work Sans Medium"/>
              </a:rPr>
            </a:br>
            <a:r>
              <a:rPr lang="en-US" u="sng">
                <a:solidFill>
                  <a:schemeClr val="tx2"/>
                </a:solidFill>
                <a:latin typeface="Work Sans Medium"/>
              </a:rPr>
              <a:t>https://</a:t>
            </a:r>
            <a:r>
              <a:rPr lang="en-US" u="sng" err="1">
                <a:solidFill>
                  <a:schemeClr val="tx2"/>
                </a:solidFill>
                <a:latin typeface="Work Sans Medium"/>
              </a:rPr>
              <a:t>emsa.europa.eu</a:t>
            </a:r>
            <a:r>
              <a:rPr lang="en-US" u="sng">
                <a:solidFill>
                  <a:schemeClr val="tx2"/>
                </a:solidFill>
                <a:latin typeface="Work Sans Medium"/>
              </a:rPr>
              <a:t>/</a:t>
            </a:r>
            <a:r>
              <a:rPr lang="en-US" u="sng" err="1">
                <a:solidFill>
                  <a:schemeClr val="tx2"/>
                </a:solidFill>
                <a:latin typeface="Work Sans Medium"/>
              </a:rPr>
              <a:t>emswe-mig</a:t>
            </a:r>
            <a:r>
              <a:rPr lang="en-US" u="sng">
                <a:solidFill>
                  <a:schemeClr val="tx2"/>
                </a:solidFill>
                <a:latin typeface="Work Sans Medium"/>
              </a:rPr>
              <a:t>/</a:t>
            </a:r>
            <a:r>
              <a:rPr lang="en-US" u="sng" err="1">
                <a:solidFill>
                  <a:schemeClr val="tx2"/>
                </a:solidFill>
                <a:latin typeface="Work Sans Medium"/>
              </a:rPr>
              <a:t>index.htm</a:t>
            </a:r>
            <a:endParaRPr lang="en-US" u="sng">
              <a:solidFill>
                <a:schemeClr val="tx2"/>
              </a:solidFill>
              <a:latin typeface="Work Sans Medium"/>
            </a:endParaRPr>
          </a:p>
          <a:p>
            <a:r>
              <a:rPr lang="en-US" err="1">
                <a:latin typeface="Work Sans Medium"/>
              </a:rPr>
              <a:t>Harminisoiduissa</a:t>
            </a:r>
            <a:r>
              <a:rPr lang="en-US">
                <a:latin typeface="Work Sans Medium"/>
              </a:rPr>
              <a:t> </a:t>
            </a:r>
            <a:r>
              <a:rPr lang="en-US" err="1">
                <a:latin typeface="Work Sans Medium"/>
              </a:rPr>
              <a:t>ilmoitusmuodollisuuksissa</a:t>
            </a:r>
            <a:r>
              <a:rPr lang="en-US">
                <a:latin typeface="Work Sans Medium"/>
              </a:rPr>
              <a:t> on </a:t>
            </a:r>
            <a:r>
              <a:rPr lang="en-US" err="1">
                <a:latin typeface="Work Sans Medium"/>
              </a:rPr>
              <a:t>kerrottu</a:t>
            </a:r>
            <a:r>
              <a:rPr lang="en-US">
                <a:latin typeface="Work Sans Medium"/>
              </a:rPr>
              <a:t>, </a:t>
            </a:r>
            <a:r>
              <a:rPr lang="en-US" err="1">
                <a:latin typeface="Work Sans Medium"/>
              </a:rPr>
              <a:t>mitä</a:t>
            </a:r>
            <a:r>
              <a:rPr lang="en-US">
                <a:latin typeface="Work Sans Medium"/>
              </a:rPr>
              <a:t> </a:t>
            </a:r>
            <a:r>
              <a:rPr lang="en-US" err="1">
                <a:latin typeface="Work Sans Medium"/>
              </a:rPr>
              <a:t>tietoa</a:t>
            </a:r>
            <a:r>
              <a:rPr lang="en-US">
                <a:latin typeface="Work Sans Medium"/>
              </a:rPr>
              <a:t> </a:t>
            </a:r>
            <a:r>
              <a:rPr lang="en-US" err="1">
                <a:latin typeface="Work Sans Medium"/>
              </a:rPr>
              <a:t>kussakin</a:t>
            </a:r>
            <a:r>
              <a:rPr lang="en-US">
                <a:latin typeface="Work Sans Medium"/>
              </a:rPr>
              <a:t> data </a:t>
            </a:r>
            <a:r>
              <a:rPr lang="en-US" err="1">
                <a:latin typeface="Work Sans Medium"/>
              </a:rPr>
              <a:t>elementissä</a:t>
            </a:r>
            <a:r>
              <a:rPr lang="en-US">
                <a:latin typeface="Work Sans Medium"/>
              </a:rPr>
              <a:t> </a:t>
            </a:r>
            <a:r>
              <a:rPr lang="en-US" err="1">
                <a:latin typeface="Work Sans Medium"/>
              </a:rPr>
              <a:t>halutaan</a:t>
            </a:r>
            <a:r>
              <a:rPr lang="en-US">
                <a:latin typeface="Work Sans Medium"/>
              </a:rPr>
              <a:t>. </a:t>
            </a:r>
            <a:r>
              <a:rPr lang="en-US" err="1">
                <a:latin typeface="Work Sans Medium"/>
              </a:rPr>
              <a:t>Poikkeuksen</a:t>
            </a:r>
            <a:r>
              <a:rPr lang="en-US">
                <a:latin typeface="Work Sans Medium"/>
              </a:rPr>
              <a:t> </a:t>
            </a:r>
            <a:r>
              <a:rPr lang="en-US" err="1">
                <a:latin typeface="Work Sans Medium"/>
              </a:rPr>
              <a:t>luovat</a:t>
            </a:r>
            <a:r>
              <a:rPr lang="en-US">
                <a:latin typeface="Work Sans Medium"/>
              </a:rPr>
              <a:t> </a:t>
            </a:r>
            <a:r>
              <a:rPr lang="en-US" err="1">
                <a:latin typeface="Work Sans Medium"/>
              </a:rPr>
              <a:t>kansallisen</a:t>
            </a:r>
            <a:r>
              <a:rPr lang="en-US">
                <a:latin typeface="Work Sans Medium"/>
              </a:rPr>
              <a:t> </a:t>
            </a:r>
            <a:r>
              <a:rPr lang="en-US" err="1">
                <a:latin typeface="Work Sans Medium"/>
              </a:rPr>
              <a:t>säännön</a:t>
            </a:r>
            <a:r>
              <a:rPr lang="en-US">
                <a:latin typeface="Work Sans Medium"/>
              </a:rPr>
              <a:t> </a:t>
            </a:r>
            <a:r>
              <a:rPr lang="en-US" err="1">
                <a:latin typeface="Work Sans Medium"/>
              </a:rPr>
              <a:t>tiedot</a:t>
            </a:r>
            <a:r>
              <a:rPr lang="en-US">
                <a:latin typeface="Work Sans Medium"/>
              </a:rPr>
              <a:t>.</a:t>
            </a:r>
            <a:endParaRPr lang="en-US"/>
          </a:p>
          <a:p>
            <a:r>
              <a:rPr lang="en-US" err="1">
                <a:latin typeface="Work Sans Medium"/>
              </a:rPr>
              <a:t>Näkee</a:t>
            </a:r>
            <a:r>
              <a:rPr lang="en-US">
                <a:latin typeface="Work Sans Medium"/>
              </a:rPr>
              <a:t> </a:t>
            </a:r>
            <a:r>
              <a:rPr lang="en-US" err="1">
                <a:latin typeface="Work Sans Medium"/>
              </a:rPr>
              <a:t>miten</a:t>
            </a:r>
            <a:r>
              <a:rPr lang="en-US">
                <a:latin typeface="Work Sans Medium"/>
              </a:rPr>
              <a:t> DE </a:t>
            </a:r>
            <a:r>
              <a:rPr lang="en-US" err="1">
                <a:latin typeface="Work Sans Medium"/>
              </a:rPr>
              <a:t>korrelioi</a:t>
            </a:r>
            <a:r>
              <a:rPr lang="en-US">
                <a:latin typeface="Work Sans Medium"/>
              </a:rPr>
              <a:t> </a:t>
            </a:r>
            <a:r>
              <a:rPr lang="en-US" err="1">
                <a:latin typeface="Work Sans Medium"/>
              </a:rPr>
              <a:t>Suomessa</a:t>
            </a:r>
            <a:r>
              <a:rPr lang="en-US">
                <a:latin typeface="Work Sans Medium"/>
              </a:rPr>
              <a:t> </a:t>
            </a:r>
            <a:r>
              <a:rPr lang="en-US" err="1">
                <a:latin typeface="Work Sans Medium"/>
              </a:rPr>
              <a:t>ilmotettavien</a:t>
            </a:r>
            <a:r>
              <a:rPr lang="en-US">
                <a:latin typeface="Work Sans Medium"/>
              </a:rPr>
              <a:t> </a:t>
            </a:r>
            <a:r>
              <a:rPr lang="en-US" err="1">
                <a:latin typeface="Work Sans Medium"/>
              </a:rPr>
              <a:t>tietojen</a:t>
            </a:r>
            <a:r>
              <a:rPr lang="en-US">
                <a:latin typeface="Work Sans Medium"/>
              </a:rPr>
              <a:t> </a:t>
            </a:r>
            <a:r>
              <a:rPr lang="en-US" err="1">
                <a:latin typeface="Work Sans Medium"/>
              </a:rPr>
              <a:t>kautta</a:t>
            </a:r>
            <a:endParaRPr lang="en-US">
              <a:latin typeface="Work Sans Medium"/>
            </a:endParaRPr>
          </a:p>
        </p:txBody>
      </p:sp>
      <p:pic>
        <p:nvPicPr>
          <p:cNvPr id="3" name="Picture 2">
            <a:extLst>
              <a:ext uri="{FF2B5EF4-FFF2-40B4-BE49-F238E27FC236}">
                <a16:creationId xmlns:a16="http://schemas.microsoft.com/office/drawing/2014/main" id="{050D57E1-74D0-E26F-B9D2-DCC40BAFCBCD}"/>
              </a:ext>
            </a:extLst>
          </p:cNvPr>
          <p:cNvPicPr>
            <a:picLocks noChangeAspect="1"/>
          </p:cNvPicPr>
          <p:nvPr/>
        </p:nvPicPr>
        <p:blipFill>
          <a:blip r:embed="rId3"/>
          <a:stretch>
            <a:fillRect/>
          </a:stretch>
        </p:blipFill>
        <p:spPr>
          <a:xfrm>
            <a:off x="7671594" y="721697"/>
            <a:ext cx="7738735" cy="1723976"/>
          </a:xfrm>
          <a:prstGeom prst="rect">
            <a:avLst/>
          </a:prstGeom>
        </p:spPr>
      </p:pic>
      <p:pic>
        <p:nvPicPr>
          <p:cNvPr id="4" name="Picture 3">
            <a:extLst>
              <a:ext uri="{FF2B5EF4-FFF2-40B4-BE49-F238E27FC236}">
                <a16:creationId xmlns:a16="http://schemas.microsoft.com/office/drawing/2014/main" id="{68ED21AD-8F32-2D00-477D-AD85DAE0FC73}"/>
              </a:ext>
            </a:extLst>
          </p:cNvPr>
          <p:cNvPicPr>
            <a:picLocks noChangeAspect="1"/>
          </p:cNvPicPr>
          <p:nvPr/>
        </p:nvPicPr>
        <p:blipFill>
          <a:blip r:embed="rId4"/>
          <a:stretch>
            <a:fillRect/>
          </a:stretch>
        </p:blipFill>
        <p:spPr>
          <a:xfrm>
            <a:off x="7669376" y="2933994"/>
            <a:ext cx="7065636" cy="2680069"/>
          </a:xfrm>
          <a:prstGeom prst="rect">
            <a:avLst/>
          </a:prstGeom>
        </p:spPr>
      </p:pic>
      <p:pic>
        <p:nvPicPr>
          <p:cNvPr id="6" name="Picture 5">
            <a:extLst>
              <a:ext uri="{FF2B5EF4-FFF2-40B4-BE49-F238E27FC236}">
                <a16:creationId xmlns:a16="http://schemas.microsoft.com/office/drawing/2014/main" id="{F245E867-64A3-2A6D-3EEB-4F8DABED3B2F}"/>
              </a:ext>
            </a:extLst>
          </p:cNvPr>
          <p:cNvPicPr>
            <a:picLocks noChangeAspect="1"/>
          </p:cNvPicPr>
          <p:nvPr/>
        </p:nvPicPr>
        <p:blipFill>
          <a:blip r:embed="rId5"/>
          <a:stretch>
            <a:fillRect/>
          </a:stretch>
        </p:blipFill>
        <p:spPr>
          <a:xfrm>
            <a:off x="7481094" y="6102385"/>
            <a:ext cx="6146800" cy="139700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7A8DBAF8-4025-AB15-AD10-43DAFC3F8C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9376" y="7107272"/>
            <a:ext cx="5410200" cy="5118100"/>
          </a:xfrm>
          <a:prstGeom prst="rect">
            <a:avLst/>
          </a:prstGeom>
        </p:spPr>
      </p:pic>
      <p:pic>
        <p:nvPicPr>
          <p:cNvPr id="10" name="Picture 9">
            <a:extLst>
              <a:ext uri="{FF2B5EF4-FFF2-40B4-BE49-F238E27FC236}">
                <a16:creationId xmlns:a16="http://schemas.microsoft.com/office/drawing/2014/main" id="{494DD6AE-0DEA-FA45-91D4-01124879CEB4}"/>
              </a:ext>
            </a:extLst>
          </p:cNvPr>
          <p:cNvPicPr>
            <a:picLocks noChangeAspect="1"/>
          </p:cNvPicPr>
          <p:nvPr/>
        </p:nvPicPr>
        <p:blipFill>
          <a:blip r:embed="rId5"/>
          <a:stretch>
            <a:fillRect/>
          </a:stretch>
        </p:blipFill>
        <p:spPr>
          <a:xfrm>
            <a:off x="7476541" y="5888643"/>
            <a:ext cx="6146800" cy="1397000"/>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860D46E4-C521-56CD-AAA1-6DF3335C51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706" y="6743770"/>
            <a:ext cx="4761706" cy="1720359"/>
          </a:xfrm>
          <a:prstGeom prst="rect">
            <a:avLst/>
          </a:prstGeom>
        </p:spPr>
      </p:pic>
      <p:pic>
        <p:nvPicPr>
          <p:cNvPr id="8" name="Kuva 7" descr="Kuva, joka sisältää kohteen teksti, kuvakaappaus, Fontti, numero&#10;&#10;Tekoälyllä luotu sisältö saattaa olla virheellistä.">
            <a:extLst>
              <a:ext uri="{FF2B5EF4-FFF2-40B4-BE49-F238E27FC236}">
                <a16:creationId xmlns:a16="http://schemas.microsoft.com/office/drawing/2014/main" id="{DEAEAC21-1F8E-E9AF-6711-8A0CD063F2BC}"/>
              </a:ext>
            </a:extLst>
          </p:cNvPr>
          <p:cNvPicPr>
            <a:picLocks noChangeAspect="1"/>
          </p:cNvPicPr>
          <p:nvPr/>
        </p:nvPicPr>
        <p:blipFill>
          <a:blip r:embed="rId8"/>
          <a:stretch>
            <a:fillRect/>
          </a:stretch>
        </p:blipFill>
        <p:spPr>
          <a:xfrm>
            <a:off x="9848524" y="2449170"/>
            <a:ext cx="10754765" cy="995477"/>
          </a:xfrm>
          <a:prstGeom prst="rect">
            <a:avLst/>
          </a:prstGeom>
        </p:spPr>
      </p:pic>
      <p:pic>
        <p:nvPicPr>
          <p:cNvPr id="11" name="Kuva 10" descr="Kuva, joka sisältää kohteen teksti, kuvakaappaus, Fontti, numero&#10;&#10;Tekoälyllä luotu sisältö saattaa olla virheellistä.">
            <a:extLst>
              <a:ext uri="{FF2B5EF4-FFF2-40B4-BE49-F238E27FC236}">
                <a16:creationId xmlns:a16="http://schemas.microsoft.com/office/drawing/2014/main" id="{B692DA57-DE72-BED5-8268-C4C4E0D02F3A}"/>
              </a:ext>
            </a:extLst>
          </p:cNvPr>
          <p:cNvPicPr>
            <a:picLocks noChangeAspect="1"/>
          </p:cNvPicPr>
          <p:nvPr/>
        </p:nvPicPr>
        <p:blipFill>
          <a:blip r:embed="rId9"/>
          <a:stretch>
            <a:fillRect/>
          </a:stretch>
        </p:blipFill>
        <p:spPr>
          <a:xfrm>
            <a:off x="14009594" y="5629481"/>
            <a:ext cx="9922635" cy="4034874"/>
          </a:xfrm>
          <a:prstGeom prst="rect">
            <a:avLst/>
          </a:prstGeom>
        </p:spPr>
      </p:pic>
      <p:pic>
        <p:nvPicPr>
          <p:cNvPr id="13" name="Kuva 12" descr="Kuva, joka sisältää kohteen teksti, Fontti, kuvakaappaus, valkoinen&#10;&#10;Tekoälyllä luotu sisältö saattaa olla virheellistä.">
            <a:extLst>
              <a:ext uri="{FF2B5EF4-FFF2-40B4-BE49-F238E27FC236}">
                <a16:creationId xmlns:a16="http://schemas.microsoft.com/office/drawing/2014/main" id="{41AD35E3-050E-A9DF-E45A-4527A19D9317}"/>
              </a:ext>
            </a:extLst>
          </p:cNvPr>
          <p:cNvPicPr>
            <a:picLocks noChangeAspect="1"/>
          </p:cNvPicPr>
          <p:nvPr/>
        </p:nvPicPr>
        <p:blipFill>
          <a:blip r:embed="rId10"/>
          <a:stretch>
            <a:fillRect/>
          </a:stretch>
        </p:blipFill>
        <p:spPr>
          <a:xfrm>
            <a:off x="15622812" y="309063"/>
            <a:ext cx="6437333" cy="1438275"/>
          </a:xfrm>
          <a:prstGeom prst="rect">
            <a:avLst/>
          </a:prstGeom>
        </p:spPr>
      </p:pic>
      <p:sp>
        <p:nvSpPr>
          <p:cNvPr id="2" name="Tekstiruutu 1">
            <a:extLst>
              <a:ext uri="{FF2B5EF4-FFF2-40B4-BE49-F238E27FC236}">
                <a16:creationId xmlns:a16="http://schemas.microsoft.com/office/drawing/2014/main" id="{30B71509-B0AA-17AA-DC2F-397C0261A631}"/>
              </a:ext>
            </a:extLst>
          </p:cNvPr>
          <p:cNvSpPr txBox="1"/>
          <p:nvPr/>
        </p:nvSpPr>
        <p:spPr>
          <a:xfrm>
            <a:off x="836435" y="9006340"/>
            <a:ext cx="6121048" cy="295465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fi-FI" sz="1200" b="1">
                <a:ea typeface="+mn-lt"/>
                <a:cs typeface="+mn-lt"/>
              </a:rPr>
              <a:t>Harmonisointi (MIG):</a:t>
            </a:r>
            <a:r>
              <a:rPr lang="fi-FI" sz="1200">
                <a:ea typeface="+mn-lt"/>
                <a:cs typeface="+mn-lt"/>
              </a:rPr>
              <a:t> MIG määrittelee muodollisuudet yhtenäisinä tietoelementteinä (DE-xxx), joilla on vakioidut nimet, kuvaukset ja formaatit. </a:t>
            </a:r>
            <a:r>
              <a:rPr lang="fi-FI" sz="1200">
                <a:ea typeface="+mn-lt"/>
                <a:cs typeface="+mn-lt"/>
                <a:hlinkClick r:id="rId11"/>
              </a:rPr>
              <a:t>European Maritime Safety Agency</a:t>
            </a:r>
            <a:endParaRPr lang="fi-FI" sz="1200"/>
          </a:p>
          <a:p>
            <a:pPr marL="285750" indent="-285750">
              <a:buFont typeface="Arial"/>
              <a:buChar char="•"/>
            </a:pPr>
            <a:r>
              <a:rPr lang="fi-FI" sz="1200" b="1">
                <a:ea typeface="+mn-lt"/>
                <a:cs typeface="+mn-lt"/>
              </a:rPr>
              <a:t>Suomen profiili:</a:t>
            </a:r>
            <a:r>
              <a:rPr lang="fi-FI" sz="1200">
                <a:ea typeface="+mn-lt"/>
                <a:cs typeface="+mn-lt"/>
              </a:rPr>
              <a:t> MIG-taulukoissa sarake </a:t>
            </a:r>
            <a:r>
              <a:rPr lang="fi-FI" sz="1200" b="1">
                <a:ea typeface="+mn-lt"/>
                <a:cs typeface="+mn-lt"/>
              </a:rPr>
              <a:t>“MS </a:t>
            </a:r>
            <a:r>
              <a:rPr lang="fi-FI" sz="1200" b="1" err="1">
                <a:ea typeface="+mn-lt"/>
                <a:cs typeface="+mn-lt"/>
              </a:rPr>
              <a:t>specific</a:t>
            </a:r>
            <a:r>
              <a:rPr lang="fi-FI" sz="1200" b="1">
                <a:ea typeface="+mn-lt"/>
                <a:cs typeface="+mn-lt"/>
              </a:rPr>
              <a:t> </a:t>
            </a:r>
            <a:r>
              <a:rPr lang="fi-FI" sz="1200" b="1" err="1">
                <a:ea typeface="+mn-lt"/>
                <a:cs typeface="+mn-lt"/>
              </a:rPr>
              <a:t>req</a:t>
            </a:r>
            <a:r>
              <a:rPr lang="fi-FI" sz="1200" b="1">
                <a:ea typeface="+mn-lt"/>
                <a:cs typeface="+mn-lt"/>
              </a:rPr>
              <a:t>”</a:t>
            </a:r>
            <a:r>
              <a:rPr lang="fi-FI" sz="1200">
                <a:ea typeface="+mn-lt"/>
                <a:cs typeface="+mn-lt"/>
              </a:rPr>
              <a:t> osoittaa jäsenvaltioiden kansalliset vaatimukset; näin Suomi voi edellyttää joitakin EU-tasolla valinnaisia elementtejä tai jättää muita vaatimatta. </a:t>
            </a:r>
            <a:r>
              <a:rPr lang="fi-FI" sz="1200">
                <a:ea typeface="+mn-lt"/>
                <a:cs typeface="+mn-lt"/>
                <a:hlinkClick r:id="rId11"/>
              </a:rPr>
              <a:t>European Maritime Safety Agency</a:t>
            </a:r>
            <a:endParaRPr lang="fi-FI" sz="1200"/>
          </a:p>
          <a:p>
            <a:pPr marL="285750" indent="-285750">
              <a:buFont typeface="Arial"/>
              <a:buChar char="•"/>
            </a:pPr>
            <a:r>
              <a:rPr lang="fi-FI" sz="1200" b="1">
                <a:ea typeface="+mn-lt"/>
                <a:cs typeface="+mn-lt"/>
              </a:rPr>
              <a:t>Oikeusperusta kansallisille eroille:</a:t>
            </a:r>
            <a:r>
              <a:rPr lang="fi-FI" sz="1200">
                <a:ea typeface="+mn-lt"/>
                <a:cs typeface="+mn-lt"/>
              </a:rPr>
              <a:t> </a:t>
            </a:r>
            <a:r>
              <a:rPr lang="fi-FI" sz="1200" err="1">
                <a:ea typeface="+mn-lt"/>
                <a:cs typeface="+mn-lt"/>
              </a:rPr>
              <a:t>EMSWe</a:t>
            </a:r>
            <a:r>
              <a:rPr lang="fi-FI" sz="1200">
                <a:ea typeface="+mn-lt"/>
                <a:cs typeface="+mn-lt"/>
              </a:rPr>
              <a:t>-tietojoukko sisältää sekä EU/kansainväliset </a:t>
            </a:r>
            <a:r>
              <a:rPr lang="fi-FI" sz="1200" b="1">
                <a:ea typeface="+mn-lt"/>
                <a:cs typeface="+mn-lt"/>
              </a:rPr>
              <a:t>että jäsenvaltioiden lainsäädännöstä johtuvat</a:t>
            </a:r>
            <a:r>
              <a:rPr lang="fi-FI" sz="1200">
                <a:ea typeface="+mn-lt"/>
                <a:cs typeface="+mn-lt"/>
              </a:rPr>
              <a:t> tiedot; jäsenvaltiot ovat ilmoittaneet komissiolle kansalliset tietoelementtinsä. </a:t>
            </a:r>
            <a:r>
              <a:rPr lang="fi-FI" sz="1200">
                <a:ea typeface="+mn-lt"/>
                <a:cs typeface="+mn-lt"/>
                <a:hlinkClick r:id="rId12"/>
              </a:rPr>
              <a:t>EUR-Lex</a:t>
            </a:r>
            <a:endParaRPr lang="fi-FI" sz="1200"/>
          </a:p>
          <a:p>
            <a:pPr marL="285750" indent="-285750">
              <a:buFont typeface="Arial"/>
              <a:buChar char="•"/>
            </a:pPr>
            <a:r>
              <a:rPr lang="fi-FI" sz="1200" b="1">
                <a:ea typeface="+mn-lt"/>
                <a:cs typeface="+mn-lt"/>
              </a:rPr>
              <a:t>Noudatamme MIG-sääntöjä (esim. tuntematon arvo):</a:t>
            </a:r>
            <a:r>
              <a:rPr lang="fi-FI" sz="1200">
                <a:ea typeface="+mn-lt"/>
                <a:cs typeface="+mn-lt"/>
              </a:rPr>
              <a:t> jos </a:t>
            </a:r>
            <a:r>
              <a:rPr lang="fi-FI" sz="1200" b="1">
                <a:ea typeface="+mn-lt"/>
                <a:cs typeface="+mn-lt"/>
              </a:rPr>
              <a:t>valinnaisen</a:t>
            </a:r>
            <a:r>
              <a:rPr lang="fi-FI" sz="1200">
                <a:ea typeface="+mn-lt"/>
                <a:cs typeface="+mn-lt"/>
              </a:rPr>
              <a:t> kentän arvo on tuntematon, elementti jätetään pois; tyhjien merkkijonojen käyttö on kielletty (MIG-P33, MIG-P35). </a:t>
            </a:r>
            <a:r>
              <a:rPr lang="fi-FI" sz="1200">
                <a:ea typeface="+mn-lt"/>
                <a:cs typeface="+mn-lt"/>
                <a:hlinkClick r:id="rId11"/>
              </a:rPr>
              <a:t>European Maritime Safety Agency</a:t>
            </a:r>
            <a:endParaRPr lang="fi-FI" sz="1200"/>
          </a:p>
          <a:p>
            <a:pPr marL="285750" indent="-285750">
              <a:buFont typeface="Arial"/>
              <a:buChar char="•"/>
            </a:pPr>
            <a:r>
              <a:rPr lang="fi-FI" sz="1200" b="1">
                <a:ea typeface="+mn-lt"/>
                <a:cs typeface="+mn-lt"/>
              </a:rPr>
              <a:t>RIM-periaate:</a:t>
            </a:r>
            <a:r>
              <a:rPr lang="fi-FI" sz="1200">
                <a:ea typeface="+mn-lt"/>
                <a:cs typeface="+mn-lt"/>
              </a:rPr>
              <a:t> RIM validoi syntaksin/säännöt/ehdot ja </a:t>
            </a:r>
            <a:r>
              <a:rPr lang="fi-FI" sz="1200" b="1">
                <a:ea typeface="+mn-lt"/>
                <a:cs typeface="+mn-lt"/>
              </a:rPr>
              <a:t>välittää viestit sisällöltään muuttumattomina</a:t>
            </a:r>
            <a:r>
              <a:rPr lang="fi-FI" sz="1200">
                <a:ea typeface="+mn-lt"/>
                <a:cs typeface="+mn-lt"/>
              </a:rPr>
              <a:t> </a:t>
            </a:r>
            <a:r>
              <a:rPr lang="fi-FI" sz="1200" err="1">
                <a:ea typeface="+mn-lt"/>
                <a:cs typeface="+mn-lt"/>
              </a:rPr>
              <a:t>MNSW:lle</a:t>
            </a:r>
            <a:r>
              <a:rPr lang="fi-FI" sz="1200">
                <a:ea typeface="+mn-lt"/>
                <a:cs typeface="+mn-lt"/>
              </a:rPr>
              <a:t> (ei käännöstä tai reititystä). </a:t>
            </a:r>
            <a:r>
              <a:rPr lang="fi-FI" sz="1200">
                <a:ea typeface="+mn-lt"/>
                <a:cs typeface="+mn-lt"/>
                <a:hlinkClick r:id="rId11"/>
              </a:rPr>
              <a:t>European Maritime Safety Agency</a:t>
            </a:r>
            <a:endParaRPr lang="fi-FI" sz="1200"/>
          </a:p>
          <a:p>
            <a:pPr marL="285750" indent="-285750">
              <a:buFont typeface="Arial"/>
              <a:buChar char="•"/>
            </a:pPr>
            <a:r>
              <a:rPr lang="fi-FI" sz="1200" b="1">
                <a:ea typeface="+mn-lt"/>
                <a:cs typeface="+mn-lt"/>
              </a:rPr>
              <a:t>Koodilistat ja yhteiset tarkistukset:</a:t>
            </a:r>
            <a:r>
              <a:rPr lang="fi-FI" sz="1200">
                <a:ea typeface="+mn-lt"/>
                <a:cs typeface="+mn-lt"/>
              </a:rPr>
              <a:t> MNSW tarkistaa sisältöä </a:t>
            </a:r>
            <a:r>
              <a:rPr lang="fi-FI" sz="1200" err="1">
                <a:ea typeface="+mn-lt"/>
                <a:cs typeface="+mn-lt"/>
              </a:rPr>
              <a:t>EMSWe</a:t>
            </a:r>
            <a:r>
              <a:rPr lang="fi-FI" sz="1200">
                <a:ea typeface="+mn-lt"/>
                <a:cs typeface="+mn-lt"/>
              </a:rPr>
              <a:t>-tietokantoja vasten (esim. sijainti- ja </a:t>
            </a:r>
            <a:r>
              <a:rPr lang="fi-FI" sz="1200" err="1">
                <a:ea typeface="+mn-lt"/>
                <a:cs typeface="+mn-lt"/>
              </a:rPr>
              <a:t>hazmat</a:t>
            </a:r>
            <a:r>
              <a:rPr lang="fi-FI" sz="1200">
                <a:ea typeface="+mn-lt"/>
                <a:cs typeface="+mn-lt"/>
              </a:rPr>
              <a:t>-tietokannat). </a:t>
            </a:r>
            <a:r>
              <a:rPr lang="fi-FI" sz="1200">
                <a:ea typeface="+mn-lt"/>
                <a:cs typeface="+mn-lt"/>
                <a:hlinkClick r:id="rId11"/>
              </a:rPr>
              <a:t>European Maritim</a:t>
            </a:r>
            <a:endParaRPr lang="fi-FI" sz="1200"/>
          </a:p>
          <a:p>
            <a:pPr algn="l"/>
            <a:endParaRPr lang="fi-FI" sz="1200"/>
          </a:p>
        </p:txBody>
      </p:sp>
    </p:spTree>
    <p:extLst>
      <p:ext uri="{BB962C8B-B14F-4D97-AF65-F5344CB8AC3E}">
        <p14:creationId xmlns:p14="http://schemas.microsoft.com/office/powerpoint/2010/main" val="1534192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88AFC-09F5-8DEF-334D-92C5ED1E7D9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AB1B4EA-70D0-2CE6-829B-DD0A2BB4C60C}"/>
              </a:ext>
            </a:extLst>
          </p:cNvPr>
          <p:cNvSpPr>
            <a:spLocks noGrp="1"/>
          </p:cNvSpPr>
          <p:nvPr>
            <p:ph type="title"/>
          </p:nvPr>
        </p:nvSpPr>
        <p:spPr>
          <a:xfrm>
            <a:off x="513723" y="619158"/>
            <a:ext cx="7386823" cy="668047"/>
          </a:xfrm>
        </p:spPr>
        <p:txBody>
          <a:bodyPr/>
          <a:lstStyle/>
          <a:p>
            <a:r>
              <a:rPr lang="en-US">
                <a:latin typeface="Work Sans Medium"/>
              </a:rPr>
              <a:t>Rules, guidance and conditions</a:t>
            </a:r>
          </a:p>
        </p:txBody>
      </p:sp>
      <p:sp>
        <p:nvSpPr>
          <p:cNvPr id="7" name="Content Placeholder 6">
            <a:extLst>
              <a:ext uri="{FF2B5EF4-FFF2-40B4-BE49-F238E27FC236}">
                <a16:creationId xmlns:a16="http://schemas.microsoft.com/office/drawing/2014/main" id="{28EA37DD-C4C2-3775-96FF-3994AEBB0C22}"/>
              </a:ext>
            </a:extLst>
          </p:cNvPr>
          <p:cNvSpPr>
            <a:spLocks noGrp="1"/>
          </p:cNvSpPr>
          <p:nvPr>
            <p:ph sz="quarter" idx="14"/>
          </p:nvPr>
        </p:nvSpPr>
        <p:spPr>
          <a:xfrm>
            <a:off x="513723" y="1617785"/>
            <a:ext cx="5287002" cy="6683253"/>
          </a:xfrm>
        </p:spPr>
        <p:txBody>
          <a:bodyPr/>
          <a:lstStyle/>
          <a:p>
            <a:pPr marL="285750" indent="-285750">
              <a:buFont typeface="Arial" panose="020B0604020202020204" pitchFamily="34" charset="0"/>
              <a:buChar char="•"/>
            </a:pPr>
            <a:r>
              <a:rPr lang="en-US" err="1">
                <a:latin typeface="Work Sans Medium"/>
              </a:rPr>
              <a:t>Säännöt</a:t>
            </a:r>
            <a:r>
              <a:rPr lang="en-US">
                <a:latin typeface="Work Sans Medium"/>
              </a:rPr>
              <a:t>, </a:t>
            </a:r>
            <a:r>
              <a:rPr lang="en-US" err="1">
                <a:latin typeface="Work Sans Medium"/>
              </a:rPr>
              <a:t>ehdot</a:t>
            </a:r>
            <a:r>
              <a:rPr lang="en-US">
                <a:latin typeface="Work Sans Medium"/>
              </a:rPr>
              <a:t> ja </a:t>
            </a:r>
            <a:r>
              <a:rPr lang="en-US" err="1">
                <a:latin typeface="Work Sans Medium"/>
              </a:rPr>
              <a:t>ohjeistukset</a:t>
            </a:r>
            <a:r>
              <a:rPr lang="en-US">
                <a:latin typeface="Work Sans Medium"/>
              </a:rPr>
              <a:t> </a:t>
            </a:r>
            <a:r>
              <a:rPr lang="en-US" err="1">
                <a:latin typeface="Work Sans Medium"/>
              </a:rPr>
              <a:t>tulevat</a:t>
            </a:r>
            <a:r>
              <a:rPr lang="en-US">
                <a:latin typeface="Work Sans Medium"/>
              </a:rPr>
              <a:t> </a:t>
            </a:r>
            <a:r>
              <a:rPr lang="en-US" err="1">
                <a:latin typeface="Work Sans Medium"/>
              </a:rPr>
              <a:t>saataville</a:t>
            </a:r>
            <a:r>
              <a:rPr lang="en-US">
                <a:latin typeface="Work Sans Medium"/>
              </a:rPr>
              <a:t> </a:t>
            </a:r>
            <a:r>
              <a:rPr lang="en-US" err="1">
                <a:latin typeface="Work Sans Medium"/>
              </a:rPr>
              <a:t>Kansalliseen</a:t>
            </a:r>
            <a:r>
              <a:rPr lang="en-US">
                <a:latin typeface="Work Sans Medium"/>
              </a:rPr>
              <a:t> </a:t>
            </a:r>
            <a:r>
              <a:rPr lang="en-US" err="1">
                <a:latin typeface="Work Sans Medium"/>
              </a:rPr>
              <a:t>sanomaoppaaseen</a:t>
            </a:r>
            <a:r>
              <a:rPr lang="en-US">
                <a:latin typeface="Work Sans Medium"/>
              </a:rPr>
              <a:t> </a:t>
            </a:r>
            <a:r>
              <a:rPr lang="en-US">
                <a:latin typeface="Work Sans Medium"/>
                <a:hlinkClick r:id="rId3"/>
              </a:rPr>
              <a:t>www.emsw.fi-sivustolle</a:t>
            </a:r>
            <a:r>
              <a:rPr lang="en-US">
                <a:latin typeface="Work Sans Medium"/>
              </a:rPr>
              <a:t>.</a:t>
            </a:r>
          </a:p>
          <a:p>
            <a:pPr marL="285750" indent="-285750">
              <a:buFont typeface="Arial" panose="020B0604020202020204" pitchFamily="34" charset="0"/>
              <a:buChar char="•"/>
            </a:pPr>
            <a:r>
              <a:rPr lang="en-US">
                <a:latin typeface="Work Sans Medium"/>
              </a:rPr>
              <a:t>Kaksi </a:t>
            </a:r>
            <a:r>
              <a:rPr lang="en-US" err="1">
                <a:latin typeface="Work Sans Medium"/>
              </a:rPr>
              <a:t>kategoriaa</a:t>
            </a:r>
            <a:r>
              <a:rPr lang="en-US">
                <a:latin typeface="Work Sans Medium"/>
              </a:rPr>
              <a:t>:</a:t>
            </a:r>
          </a:p>
          <a:p>
            <a:pPr marL="823912" lvl="1" indent="-285750">
              <a:buFont typeface="Arial" panose="020B0604020202020204" pitchFamily="34" charset="0"/>
              <a:buChar char="•"/>
            </a:pPr>
            <a:r>
              <a:rPr lang="en-US" err="1">
                <a:latin typeface="Work Sans Medium"/>
              </a:rPr>
              <a:t>kansainväliset</a:t>
            </a:r>
            <a:r>
              <a:rPr lang="en-US">
                <a:latin typeface="Work Sans Medium"/>
              </a:rPr>
              <a:t> (EMSA)</a:t>
            </a:r>
          </a:p>
          <a:p>
            <a:pPr marL="823912" lvl="1" indent="-285750">
              <a:buFont typeface="Arial" panose="020B0604020202020204" pitchFamily="34" charset="0"/>
              <a:buChar char="•"/>
            </a:pPr>
            <a:r>
              <a:rPr lang="en-US" err="1">
                <a:latin typeface="Work Sans Medium"/>
              </a:rPr>
              <a:t>Kansalliset</a:t>
            </a:r>
            <a:r>
              <a:rPr lang="en-US">
                <a:latin typeface="Work Sans Medium"/>
              </a:rPr>
              <a:t>, </a:t>
            </a:r>
            <a:r>
              <a:rPr lang="en-US" err="1">
                <a:latin typeface="Work Sans Medium"/>
              </a:rPr>
              <a:t>jotka</a:t>
            </a:r>
            <a:r>
              <a:rPr lang="en-US">
                <a:latin typeface="Work Sans Medium"/>
              </a:rPr>
              <a:t> </a:t>
            </a:r>
            <a:r>
              <a:rPr lang="en-US" err="1">
                <a:latin typeface="Work Sans Medium"/>
              </a:rPr>
              <a:t>yliajavat</a:t>
            </a:r>
            <a:r>
              <a:rPr lang="en-US">
                <a:latin typeface="Work Sans Medium"/>
              </a:rPr>
              <a:t> </a:t>
            </a:r>
            <a:r>
              <a:rPr lang="en-US" err="1">
                <a:latin typeface="Work Sans Medium"/>
              </a:rPr>
              <a:t>mahdolliset</a:t>
            </a:r>
            <a:r>
              <a:rPr lang="en-US">
                <a:latin typeface="Work Sans Medium"/>
              </a:rPr>
              <a:t> </a:t>
            </a:r>
            <a:r>
              <a:rPr lang="en-US" err="1">
                <a:latin typeface="Work Sans Medium"/>
              </a:rPr>
              <a:t>EMSA:n</a:t>
            </a:r>
            <a:r>
              <a:rPr lang="en-US">
                <a:latin typeface="Work Sans Medium"/>
              </a:rPr>
              <a:t> </a:t>
            </a:r>
            <a:r>
              <a:rPr lang="en-US" err="1">
                <a:latin typeface="Work Sans Medium"/>
              </a:rPr>
              <a:t>säännöt</a:t>
            </a:r>
            <a:endParaRPr lang="en-US">
              <a:latin typeface="Work Sans Medium"/>
            </a:endParaRPr>
          </a:p>
          <a:p>
            <a:pPr marL="285750" indent="-285750">
              <a:buFont typeface="Arial"/>
              <a:buChar char="•"/>
            </a:pPr>
            <a:r>
              <a:rPr lang="fi-FI">
                <a:latin typeface="Work Sans Medium"/>
              </a:rPr>
              <a:t>Yksi sääntöpohja kaikille kanaville: Samat MIG-säännöt/ehdot koskevat RIM S2S -viestintää, kansallista </a:t>
            </a:r>
            <a:r>
              <a:rPr lang="fi-FI" err="1">
                <a:latin typeface="Work Sans Medium"/>
              </a:rPr>
              <a:t>API:a</a:t>
            </a:r>
            <a:r>
              <a:rPr lang="fi-FI">
                <a:latin typeface="Work Sans Medium"/>
              </a:rPr>
              <a:t> ja käyttöliittymää; päivitykset/vedot voi tehdä kumman kautta tahansa ja samat periaatteet pätevät.</a:t>
            </a:r>
          </a:p>
          <a:p>
            <a:pPr marL="285750" indent="-285750">
              <a:buFont typeface="Arial"/>
              <a:buChar char="•"/>
            </a:pPr>
            <a:r>
              <a:rPr lang="fi-FI">
                <a:latin typeface="Work Sans Medium"/>
              </a:rPr>
              <a:t>Kansallinen ilmoittajarajapinta sekä RIM ei tee kansallisia lisäehtoja eli Nemo tarkistaa ja käsittelee tiedot rajapinnan jälkeen omassa palvelussa, kansallisten vaatimusten mukaisesti. </a:t>
            </a:r>
          </a:p>
          <a:p>
            <a:pPr marL="285750" indent="-285750">
              <a:buFont typeface="Arial" panose="020B0604020202020204" pitchFamily="34" charset="0"/>
              <a:buChar char="•"/>
            </a:pPr>
            <a:endParaRPr lang="en-US">
              <a:latin typeface="Work Sans Medium"/>
            </a:endParaRPr>
          </a:p>
        </p:txBody>
      </p:sp>
      <p:sp>
        <p:nvSpPr>
          <p:cNvPr id="3" name="Title 4">
            <a:extLst>
              <a:ext uri="{FF2B5EF4-FFF2-40B4-BE49-F238E27FC236}">
                <a16:creationId xmlns:a16="http://schemas.microsoft.com/office/drawing/2014/main" id="{4D4694F4-D126-2A4F-4D19-A5B62BC55AFA}"/>
              </a:ext>
            </a:extLst>
          </p:cNvPr>
          <p:cNvSpPr txBox="1">
            <a:spLocks/>
          </p:cNvSpPr>
          <p:nvPr/>
        </p:nvSpPr>
        <p:spPr>
          <a:xfrm>
            <a:off x="13822504" y="6475704"/>
            <a:ext cx="1800852" cy="93951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3400" kern="1200">
                <a:solidFill>
                  <a:schemeClr val="tx1"/>
                </a:solidFill>
                <a:latin typeface="Work Sans Medium" pitchFamily="2" charset="77"/>
                <a:ea typeface="+mj-ea"/>
                <a:cs typeface="+mj-cs"/>
              </a:defRPr>
            </a:lvl1pPr>
          </a:lstStyle>
          <a:p>
            <a:r>
              <a:rPr lang="en-US" sz="1600">
                <a:latin typeface="Work Sans Medium"/>
              </a:rPr>
              <a:t>R = Rule</a:t>
            </a:r>
          </a:p>
          <a:p>
            <a:r>
              <a:rPr lang="en-US" sz="1600">
                <a:latin typeface="Work Sans Medium"/>
              </a:rPr>
              <a:t>C = Condition</a:t>
            </a:r>
          </a:p>
          <a:p>
            <a:r>
              <a:rPr lang="en-US" sz="1600">
                <a:latin typeface="Work Sans Medium"/>
              </a:rPr>
              <a:t>G = Guidance</a:t>
            </a:r>
          </a:p>
          <a:p>
            <a:r>
              <a:rPr lang="en-US" sz="1600">
                <a:latin typeface="Work Sans Medium"/>
              </a:rPr>
              <a:t>N = National</a:t>
            </a:r>
          </a:p>
        </p:txBody>
      </p:sp>
      <p:sp>
        <p:nvSpPr>
          <p:cNvPr id="4" name="Title 4">
            <a:extLst>
              <a:ext uri="{FF2B5EF4-FFF2-40B4-BE49-F238E27FC236}">
                <a16:creationId xmlns:a16="http://schemas.microsoft.com/office/drawing/2014/main" id="{977A2764-79CA-2346-1998-563A0887A8CC}"/>
              </a:ext>
            </a:extLst>
          </p:cNvPr>
          <p:cNvSpPr txBox="1">
            <a:spLocks/>
          </p:cNvSpPr>
          <p:nvPr/>
        </p:nvSpPr>
        <p:spPr>
          <a:xfrm>
            <a:off x="7381675" y="2459687"/>
            <a:ext cx="3448250" cy="408634"/>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3400" kern="1200">
                <a:solidFill>
                  <a:schemeClr val="tx1"/>
                </a:solidFill>
                <a:latin typeface="Work Sans Medium" pitchFamily="2" charset="77"/>
                <a:ea typeface="+mj-ea"/>
                <a:cs typeface="+mj-cs"/>
              </a:defRPr>
            </a:lvl1pPr>
          </a:lstStyle>
          <a:p>
            <a:r>
              <a:rPr lang="en-US" sz="1600" err="1">
                <a:solidFill>
                  <a:schemeClr val="tx2"/>
                </a:solidFill>
                <a:latin typeface="Work Sans Medium"/>
              </a:rPr>
              <a:t>Esimerkki</a:t>
            </a:r>
            <a:r>
              <a:rPr lang="en-US" sz="1600">
                <a:solidFill>
                  <a:schemeClr val="tx2"/>
                </a:solidFill>
                <a:latin typeface="Work Sans Medium"/>
              </a:rPr>
              <a:t> </a:t>
            </a:r>
            <a:r>
              <a:rPr lang="en-US" sz="1600" err="1">
                <a:solidFill>
                  <a:schemeClr val="tx2"/>
                </a:solidFill>
                <a:latin typeface="Work Sans Medium"/>
              </a:rPr>
              <a:t>kansallisesta</a:t>
            </a:r>
            <a:r>
              <a:rPr lang="en-US" sz="1600">
                <a:solidFill>
                  <a:schemeClr val="tx2"/>
                </a:solidFill>
                <a:latin typeface="Work Sans Medium"/>
              </a:rPr>
              <a:t> </a:t>
            </a:r>
            <a:r>
              <a:rPr lang="en-US" sz="1600" err="1">
                <a:solidFill>
                  <a:schemeClr val="tx2"/>
                </a:solidFill>
                <a:latin typeface="Work Sans Medium"/>
              </a:rPr>
              <a:t>säännöstä</a:t>
            </a:r>
            <a:endParaRPr lang="en-US" sz="1600">
              <a:solidFill>
                <a:schemeClr val="tx2"/>
              </a:solidFill>
              <a:latin typeface="Work Sans Medium"/>
            </a:endParaRPr>
          </a:p>
        </p:txBody>
      </p:sp>
      <p:pic>
        <p:nvPicPr>
          <p:cNvPr id="8" name="Kuva 7">
            <a:extLst>
              <a:ext uri="{FF2B5EF4-FFF2-40B4-BE49-F238E27FC236}">
                <a16:creationId xmlns:a16="http://schemas.microsoft.com/office/drawing/2014/main" id="{210F3879-DC19-C857-08D9-1A6CFACD62C8}"/>
              </a:ext>
            </a:extLst>
          </p:cNvPr>
          <p:cNvPicPr>
            <a:picLocks noChangeAspect="1"/>
          </p:cNvPicPr>
          <p:nvPr/>
        </p:nvPicPr>
        <p:blipFill>
          <a:blip r:embed="rId4"/>
          <a:stretch>
            <a:fillRect/>
          </a:stretch>
        </p:blipFill>
        <p:spPr>
          <a:xfrm>
            <a:off x="7381674" y="2868321"/>
            <a:ext cx="3312180" cy="2104859"/>
          </a:xfrm>
          <a:prstGeom prst="rect">
            <a:avLst/>
          </a:prstGeom>
        </p:spPr>
      </p:pic>
      <p:pic>
        <p:nvPicPr>
          <p:cNvPr id="9" name="Kuva 8">
            <a:extLst>
              <a:ext uri="{FF2B5EF4-FFF2-40B4-BE49-F238E27FC236}">
                <a16:creationId xmlns:a16="http://schemas.microsoft.com/office/drawing/2014/main" id="{9AE67324-A43D-CBA3-0B44-D8018AC4280E}"/>
              </a:ext>
            </a:extLst>
          </p:cNvPr>
          <p:cNvPicPr>
            <a:picLocks noChangeAspect="1"/>
          </p:cNvPicPr>
          <p:nvPr/>
        </p:nvPicPr>
        <p:blipFill>
          <a:blip r:embed="rId5"/>
          <a:stretch>
            <a:fillRect/>
          </a:stretch>
        </p:blipFill>
        <p:spPr>
          <a:xfrm>
            <a:off x="11463912" y="2968334"/>
            <a:ext cx="3969306" cy="2104858"/>
          </a:xfrm>
          <a:prstGeom prst="rect">
            <a:avLst/>
          </a:prstGeom>
        </p:spPr>
      </p:pic>
      <p:sp>
        <p:nvSpPr>
          <p:cNvPr id="10" name="Title 4">
            <a:extLst>
              <a:ext uri="{FF2B5EF4-FFF2-40B4-BE49-F238E27FC236}">
                <a16:creationId xmlns:a16="http://schemas.microsoft.com/office/drawing/2014/main" id="{5E2D78C7-CF03-3D35-D962-396EC0C931F9}"/>
              </a:ext>
            </a:extLst>
          </p:cNvPr>
          <p:cNvSpPr txBox="1">
            <a:spLocks/>
          </p:cNvSpPr>
          <p:nvPr/>
        </p:nvSpPr>
        <p:spPr>
          <a:xfrm>
            <a:off x="11410750" y="2459687"/>
            <a:ext cx="3312180" cy="408634"/>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3400" kern="1200">
                <a:solidFill>
                  <a:schemeClr val="tx1"/>
                </a:solidFill>
                <a:latin typeface="Work Sans Medium" pitchFamily="2" charset="77"/>
                <a:ea typeface="+mj-ea"/>
                <a:cs typeface="+mj-cs"/>
              </a:defRPr>
            </a:lvl1pPr>
          </a:lstStyle>
          <a:p>
            <a:r>
              <a:rPr lang="en-US" sz="1600" err="1">
                <a:solidFill>
                  <a:schemeClr val="tx2"/>
                </a:solidFill>
                <a:latin typeface="Work Sans Medium"/>
              </a:rPr>
              <a:t>Esimerkki</a:t>
            </a:r>
            <a:r>
              <a:rPr lang="en-US" sz="1600">
                <a:solidFill>
                  <a:schemeClr val="tx2"/>
                </a:solidFill>
                <a:latin typeface="Work Sans Medium"/>
              </a:rPr>
              <a:t> </a:t>
            </a:r>
            <a:r>
              <a:rPr lang="en-US" sz="1600" err="1">
                <a:solidFill>
                  <a:schemeClr val="tx2"/>
                </a:solidFill>
                <a:latin typeface="Work Sans Medium"/>
              </a:rPr>
              <a:t>EMSA:n</a:t>
            </a:r>
            <a:r>
              <a:rPr lang="en-US" sz="1600">
                <a:solidFill>
                  <a:schemeClr val="tx2"/>
                </a:solidFill>
                <a:latin typeface="Work Sans Medium"/>
              </a:rPr>
              <a:t> </a:t>
            </a:r>
            <a:r>
              <a:rPr lang="en-US" sz="1600" err="1">
                <a:solidFill>
                  <a:schemeClr val="tx2"/>
                </a:solidFill>
                <a:latin typeface="Work Sans Medium"/>
              </a:rPr>
              <a:t>ehdosta</a:t>
            </a:r>
            <a:endParaRPr lang="en-US" sz="1600">
              <a:solidFill>
                <a:schemeClr val="tx2"/>
              </a:solidFill>
              <a:latin typeface="Work Sans Medium"/>
            </a:endParaRPr>
          </a:p>
        </p:txBody>
      </p:sp>
      <p:sp>
        <p:nvSpPr>
          <p:cNvPr id="11" name="Rectangle 10">
            <a:extLst>
              <a:ext uri="{FF2B5EF4-FFF2-40B4-BE49-F238E27FC236}">
                <a16:creationId xmlns:a16="http://schemas.microsoft.com/office/drawing/2014/main" id="{9562E526-3D5E-45ED-0BC7-3DC49AD20F85}"/>
              </a:ext>
            </a:extLst>
          </p:cNvPr>
          <p:cNvSpPr/>
          <p:nvPr/>
        </p:nvSpPr>
        <p:spPr>
          <a:xfrm>
            <a:off x="6858000" y="1843088"/>
            <a:ext cx="8765356" cy="38862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6666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9C26E-09A8-322E-A273-C63A6592272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60A391-A35D-1E03-A3D3-C39CD8196004}"/>
              </a:ext>
            </a:extLst>
          </p:cNvPr>
          <p:cNvSpPr>
            <a:spLocks noGrp="1"/>
          </p:cNvSpPr>
          <p:nvPr>
            <p:ph type="title"/>
          </p:nvPr>
        </p:nvSpPr>
        <p:spPr/>
        <p:txBody>
          <a:bodyPr/>
          <a:lstStyle/>
          <a:p>
            <a:r>
              <a:rPr lang="en-US" err="1"/>
              <a:t>Koodistot</a:t>
            </a:r>
            <a:endParaRPr lang="en-US"/>
          </a:p>
        </p:txBody>
      </p:sp>
      <p:sp>
        <p:nvSpPr>
          <p:cNvPr id="7" name="Content Placeholder 6">
            <a:extLst>
              <a:ext uri="{FF2B5EF4-FFF2-40B4-BE49-F238E27FC236}">
                <a16:creationId xmlns:a16="http://schemas.microsoft.com/office/drawing/2014/main" id="{FC821BF3-D0B2-1EEB-5EB0-A280C36AF056}"/>
              </a:ext>
            </a:extLst>
          </p:cNvPr>
          <p:cNvSpPr>
            <a:spLocks noGrp="1"/>
          </p:cNvSpPr>
          <p:nvPr>
            <p:ph sz="quarter" idx="14"/>
          </p:nvPr>
        </p:nvSpPr>
        <p:spPr>
          <a:xfrm>
            <a:off x="514454" y="1381417"/>
            <a:ext cx="6214959" cy="6314783"/>
          </a:xfrm>
        </p:spPr>
        <p:txBody>
          <a:bodyPr/>
          <a:lstStyle/>
          <a:p>
            <a:pPr marL="285750" indent="-285750">
              <a:buFont typeface="Arial" panose="020B0604020202020204" pitchFamily="34" charset="0"/>
              <a:buChar char="•"/>
            </a:pPr>
            <a:r>
              <a:rPr lang="en-US" sz="1600" err="1">
                <a:latin typeface="Work Sans Medium"/>
              </a:rPr>
              <a:t>Koodistot</a:t>
            </a:r>
            <a:r>
              <a:rPr lang="en-US" sz="1600">
                <a:latin typeface="Work Sans Medium"/>
              </a:rPr>
              <a:t> </a:t>
            </a:r>
            <a:r>
              <a:rPr lang="en-US" sz="1600" err="1">
                <a:latin typeface="Work Sans Medium"/>
              </a:rPr>
              <a:t>tulemme</a:t>
            </a:r>
            <a:r>
              <a:rPr lang="en-US" sz="1600">
                <a:latin typeface="Work Sans Medium"/>
              </a:rPr>
              <a:t> </a:t>
            </a:r>
            <a:r>
              <a:rPr lang="en-US" sz="1600" err="1">
                <a:latin typeface="Work Sans Medium"/>
              </a:rPr>
              <a:t>julkaisemaan</a:t>
            </a:r>
            <a:r>
              <a:rPr lang="en-US" sz="1600">
                <a:latin typeface="Work Sans Medium"/>
              </a:rPr>
              <a:t> </a:t>
            </a:r>
            <a:r>
              <a:rPr lang="en-US" sz="1600" err="1">
                <a:latin typeface="Work Sans Medium"/>
              </a:rPr>
              <a:t>Kansalliseen</a:t>
            </a:r>
            <a:r>
              <a:rPr lang="en-US" sz="1600">
                <a:latin typeface="Work Sans Medium"/>
              </a:rPr>
              <a:t> </a:t>
            </a:r>
            <a:r>
              <a:rPr lang="en-US" sz="1600" err="1">
                <a:latin typeface="Work Sans Medium"/>
              </a:rPr>
              <a:t>sanomaoppaaseen</a:t>
            </a:r>
            <a:r>
              <a:rPr lang="en-US" sz="1600">
                <a:latin typeface="Work Sans Medium"/>
              </a:rPr>
              <a:t> </a:t>
            </a:r>
            <a:r>
              <a:rPr lang="en-US" sz="1600">
                <a:latin typeface="Work Sans Medium"/>
                <a:hlinkClick r:id="rId3"/>
              </a:rPr>
              <a:t>www.emsw.fi-sivustolle</a:t>
            </a:r>
            <a:r>
              <a:rPr lang="en-US" sz="1600">
                <a:latin typeface="Work Sans Medium"/>
              </a:rPr>
              <a:t>.</a:t>
            </a:r>
          </a:p>
          <a:p>
            <a:pPr marL="285750" indent="-285750">
              <a:buFont typeface="Arial" panose="020B0604020202020204" pitchFamily="34" charset="0"/>
              <a:buChar char="•"/>
            </a:pPr>
            <a:r>
              <a:rPr lang="en-US" sz="1600" err="1">
                <a:latin typeface="Work Sans Medium"/>
              </a:rPr>
              <a:t>EMSA:n</a:t>
            </a:r>
            <a:r>
              <a:rPr lang="en-US" sz="1600">
                <a:latin typeface="Work Sans Medium"/>
              </a:rPr>
              <a:t> </a:t>
            </a:r>
            <a:r>
              <a:rPr lang="en-US" sz="1600" err="1">
                <a:latin typeface="Work Sans Medium"/>
              </a:rPr>
              <a:t>tuottamat</a:t>
            </a:r>
            <a:r>
              <a:rPr lang="en-US" sz="1600">
                <a:latin typeface="Work Sans Medium"/>
              </a:rPr>
              <a:t> </a:t>
            </a:r>
            <a:r>
              <a:rPr lang="en-US" sz="1600" err="1">
                <a:latin typeface="Work Sans Medium"/>
              </a:rPr>
              <a:t>koodistot</a:t>
            </a:r>
            <a:endParaRPr lang="en-US" sz="1600">
              <a:latin typeface="Work Sans Medium"/>
            </a:endParaRPr>
          </a:p>
          <a:p>
            <a:pPr marL="823912" lvl="1" indent="-285750">
              <a:buFont typeface="Arial" panose="020B0604020202020204" pitchFamily="34" charset="0"/>
              <a:buChar char="•"/>
            </a:pPr>
            <a:r>
              <a:rPr lang="fi-FI" sz="1600" err="1">
                <a:latin typeface="Work Sans Medium"/>
              </a:rPr>
              <a:t>MIGin</a:t>
            </a:r>
            <a:r>
              <a:rPr lang="fi-FI" sz="1600">
                <a:latin typeface="Work Sans Medium"/>
              </a:rPr>
              <a:t> omista koodistoista (Appendix E) tai viittauksina ulkopuolisiin standardeihin; kummatkin näkyvät </a:t>
            </a:r>
            <a:r>
              <a:rPr lang="fi-FI" sz="1600" err="1">
                <a:latin typeface="Work Sans Medium"/>
              </a:rPr>
              <a:t>formality</a:t>
            </a:r>
            <a:r>
              <a:rPr lang="fi-FI" sz="1600">
                <a:latin typeface="Work Sans Medium"/>
              </a:rPr>
              <a:t>-taulukoiden “</a:t>
            </a:r>
            <a:r>
              <a:rPr lang="fi-FI" sz="1600" err="1">
                <a:latin typeface="Work Sans Medium"/>
              </a:rPr>
              <a:t>Code</a:t>
            </a:r>
            <a:r>
              <a:rPr lang="fi-FI" sz="1600">
                <a:latin typeface="Work Sans Medium"/>
              </a:rPr>
              <a:t> </a:t>
            </a:r>
            <a:r>
              <a:rPr lang="fi-FI" sz="1600" err="1">
                <a:latin typeface="Work Sans Medium"/>
              </a:rPr>
              <a:t>list</a:t>
            </a:r>
            <a:r>
              <a:rPr lang="fi-FI" sz="1600">
                <a:latin typeface="Work Sans Medium"/>
              </a:rPr>
              <a:t>” -sarakkeessa. </a:t>
            </a:r>
            <a:endParaRPr lang="en-US" sz="1600">
              <a:latin typeface="Work Sans Medium"/>
            </a:endParaRPr>
          </a:p>
          <a:p>
            <a:pPr marL="823595" lvl="1" indent="-285750">
              <a:buFont typeface="Arial" panose="020B0604020202020204" pitchFamily="34" charset="0"/>
              <a:buChar char="•"/>
            </a:pPr>
            <a:r>
              <a:rPr lang="en-US" sz="1600">
                <a:latin typeface="Work Sans Medium"/>
                <a:hlinkClick r:id="rId4" tooltip="https://emsa.europa.eu/emswe-mig/codes/ca1.htm"/>
              </a:rPr>
              <a:t>https://emsa.europa.eu/emswe-mig/Codes/ca1.htm</a:t>
            </a:r>
            <a:r>
              <a:rPr lang="en-US" sz="1600">
                <a:latin typeface="Work Sans Medium"/>
              </a:rPr>
              <a:t> (</a:t>
            </a:r>
            <a:r>
              <a:rPr lang="en-US" sz="1600" err="1">
                <a:latin typeface="Work Sans Medium"/>
              </a:rPr>
              <a:t>esim</a:t>
            </a:r>
            <a:r>
              <a:rPr lang="en-US" sz="1600">
                <a:latin typeface="Work Sans Medium"/>
              </a:rPr>
              <a:t>. ship type, coded)</a:t>
            </a:r>
          </a:p>
          <a:p>
            <a:pPr marL="823595" lvl="1" indent="-285750">
              <a:buFont typeface="Arial" panose="020B0604020202020204" pitchFamily="34" charset="0"/>
              <a:buChar char="•"/>
            </a:pPr>
            <a:r>
              <a:rPr lang="en-US" sz="1600">
                <a:latin typeface="Work Sans Medium"/>
              </a:rPr>
              <a:t>LOCODE-</a:t>
            </a:r>
            <a:r>
              <a:rPr lang="en-US" sz="1600" err="1">
                <a:latin typeface="Work Sans Medium"/>
              </a:rPr>
              <a:t>tietokanta</a:t>
            </a:r>
            <a:r>
              <a:rPr lang="en-US" sz="1600">
                <a:latin typeface="Work Sans Medium"/>
              </a:rPr>
              <a:t> (</a:t>
            </a:r>
            <a:r>
              <a:rPr lang="en-US" sz="1600" err="1">
                <a:latin typeface="Work Sans Medium"/>
              </a:rPr>
              <a:t>esim</a:t>
            </a:r>
            <a:r>
              <a:rPr lang="en-US" sz="1600">
                <a:latin typeface="Work Sans Medium"/>
              </a:rPr>
              <a:t>. FIHEL)</a:t>
            </a:r>
          </a:p>
          <a:p>
            <a:pPr marL="823595" lvl="1" indent="-285750">
              <a:buFont typeface="Arial" panose="020B0604020202020204" pitchFamily="34" charset="0"/>
              <a:buChar char="•"/>
            </a:pPr>
            <a:r>
              <a:rPr lang="en-US" sz="1600">
                <a:latin typeface="Work Sans Medium"/>
              </a:rPr>
              <a:t>HAZMAT-</a:t>
            </a:r>
            <a:r>
              <a:rPr lang="en-US" sz="1600" err="1">
                <a:latin typeface="Work Sans Medium"/>
              </a:rPr>
              <a:t>tietokanta</a:t>
            </a:r>
            <a:r>
              <a:rPr lang="en-US" sz="1600">
                <a:latin typeface="Work Sans Medium"/>
              </a:rPr>
              <a:t> (</a:t>
            </a:r>
            <a:r>
              <a:rPr lang="en-US" sz="1600" err="1">
                <a:latin typeface="Work Sans Medium"/>
              </a:rPr>
              <a:t>esim</a:t>
            </a:r>
            <a:r>
              <a:rPr lang="en-US" sz="1600">
                <a:latin typeface="Work Sans Medium"/>
              </a:rPr>
              <a:t>. </a:t>
            </a:r>
            <a:r>
              <a:rPr lang="en-US" sz="1600">
                <a:solidFill>
                  <a:srgbClr val="000000"/>
                </a:solidFill>
                <a:latin typeface="Arial" panose="020B0604020202020204" pitchFamily="34" charset="0"/>
              </a:rPr>
              <a:t>Dangerous goods UNDG number, coded</a:t>
            </a:r>
            <a:r>
              <a:rPr lang="en-US" sz="1600">
                <a:latin typeface="Work Sans Medium"/>
              </a:rPr>
              <a:t>)</a:t>
            </a:r>
          </a:p>
          <a:p>
            <a:pPr marL="285750" indent="-285750">
              <a:buFont typeface="Arial" panose="020B0604020202020204" pitchFamily="34" charset="0"/>
              <a:buChar char="•"/>
            </a:pPr>
            <a:r>
              <a:rPr lang="en-US" sz="1600" err="1">
                <a:latin typeface="Work Sans Medium"/>
              </a:rPr>
              <a:t>Kolmannen</a:t>
            </a:r>
            <a:r>
              <a:rPr lang="en-US" sz="1600">
                <a:latin typeface="Work Sans Medium"/>
              </a:rPr>
              <a:t> </a:t>
            </a:r>
            <a:r>
              <a:rPr lang="en-US" sz="1600" err="1">
                <a:latin typeface="Work Sans Medium"/>
              </a:rPr>
              <a:t>tahon</a:t>
            </a:r>
            <a:r>
              <a:rPr lang="en-US" sz="1600">
                <a:latin typeface="Work Sans Medium"/>
              </a:rPr>
              <a:t> </a:t>
            </a:r>
            <a:r>
              <a:rPr lang="en-US" sz="1600" err="1">
                <a:latin typeface="Work Sans Medium"/>
              </a:rPr>
              <a:t>koodistot</a:t>
            </a:r>
            <a:endParaRPr lang="en-US" sz="1600">
              <a:latin typeface="Work Sans Medium"/>
            </a:endParaRPr>
          </a:p>
          <a:p>
            <a:pPr marL="823595" lvl="1" indent="-285750">
              <a:buFont typeface="Arial" panose="020B0604020202020204" pitchFamily="34" charset="0"/>
              <a:buChar char="•"/>
            </a:pPr>
            <a:r>
              <a:rPr lang="en-US" sz="1600">
                <a:latin typeface="Work Sans Medium"/>
              </a:rPr>
              <a:t>UN/EDIFACT </a:t>
            </a:r>
            <a:r>
              <a:rPr lang="en-US" sz="1600" err="1">
                <a:latin typeface="Work Sans Medium"/>
              </a:rPr>
              <a:t>koodistot</a:t>
            </a:r>
            <a:r>
              <a:rPr lang="en-US" sz="1600">
                <a:latin typeface="Work Sans Medium"/>
              </a:rPr>
              <a:t> (</a:t>
            </a:r>
            <a:r>
              <a:rPr lang="en-US" sz="1600"/>
              <a:t>UN/EDIFACT codes 4233: </a:t>
            </a:r>
            <a:r>
              <a:rPr lang="en-US" sz="1600">
                <a:solidFill>
                  <a:srgbClr val="000000"/>
                </a:solidFill>
                <a:latin typeface="Arial" panose="020B0604020202020204" pitchFamily="34" charset="0"/>
              </a:rPr>
              <a:t>Cargo marking Instructions, coded</a:t>
            </a:r>
            <a:r>
              <a:rPr lang="en-US" sz="1600">
                <a:latin typeface="Work Sans Medium"/>
              </a:rPr>
              <a:t>)</a:t>
            </a:r>
          </a:p>
          <a:p>
            <a:pPr marL="1362075" lvl="2" indent="-285750">
              <a:buFont typeface="Arial" panose="020B0604020202020204" pitchFamily="34" charset="0"/>
              <a:buChar char="•"/>
            </a:pPr>
            <a:r>
              <a:rPr lang="en-US" sz="1600" err="1">
                <a:latin typeface="Work Sans Medium"/>
              </a:rPr>
              <a:t>Lisätietoa</a:t>
            </a:r>
            <a:r>
              <a:rPr lang="en-US" sz="1600">
                <a:latin typeface="Work Sans Medium"/>
              </a:rPr>
              <a:t>: </a:t>
            </a:r>
            <a:r>
              <a:rPr lang="en-US" sz="1600">
                <a:latin typeface="Work Sans Medium"/>
                <a:hlinkClick r:id="rId5" tooltip="https://tieke.fi/wp-content/uploads/2021/09/edifact-sanasto-v101-20210923.pdf"/>
              </a:rPr>
              <a:t>https://tieke.fi/wp-content/uploads/2021/09/EDIFACT-sanasto-v101-20210923.pdf</a:t>
            </a:r>
            <a:endParaRPr lang="en-US" sz="1600">
              <a:latin typeface="Work Sans Medium"/>
            </a:endParaRPr>
          </a:p>
          <a:p>
            <a:pPr marL="823595" lvl="1" indent="-285750">
              <a:buFont typeface="Arial" panose="020B0604020202020204" pitchFamily="34" charset="0"/>
              <a:buChar char="•"/>
            </a:pPr>
            <a:r>
              <a:rPr lang="en-US" sz="1600" err="1">
                <a:latin typeface="Work Sans Medium"/>
              </a:rPr>
              <a:t>Kansallinen</a:t>
            </a:r>
            <a:r>
              <a:rPr lang="en-US" sz="1600">
                <a:latin typeface="Work Sans Medium"/>
              </a:rPr>
              <a:t> </a:t>
            </a:r>
            <a:r>
              <a:rPr lang="en-US" sz="1600" err="1">
                <a:latin typeface="Work Sans Medium"/>
              </a:rPr>
              <a:t>tavaraluokkien</a:t>
            </a:r>
            <a:r>
              <a:rPr lang="en-US" sz="1600">
                <a:latin typeface="Work Sans Medium"/>
              </a:rPr>
              <a:t> </a:t>
            </a:r>
            <a:r>
              <a:rPr lang="en-US" sz="1600" err="1">
                <a:latin typeface="Work Sans Medium"/>
              </a:rPr>
              <a:t>ilmoittaminen</a:t>
            </a:r>
            <a:r>
              <a:rPr lang="en-US" sz="1600">
                <a:latin typeface="Work Sans Medium"/>
              </a:rPr>
              <a:t> </a:t>
            </a:r>
            <a:br>
              <a:rPr lang="en-US" sz="1600">
                <a:latin typeface="Work Sans Medium"/>
              </a:rPr>
            </a:br>
            <a:r>
              <a:rPr lang="en-US" sz="1600">
                <a:latin typeface="Work Sans Medium"/>
              </a:rPr>
              <a:t>HS-</a:t>
            </a:r>
            <a:r>
              <a:rPr lang="en-US" sz="1600" err="1">
                <a:latin typeface="Work Sans Medium"/>
              </a:rPr>
              <a:t>koodistosta</a:t>
            </a:r>
            <a:r>
              <a:rPr lang="en-US" sz="1600">
                <a:latin typeface="Work Sans Medium"/>
              </a:rPr>
              <a:t> (</a:t>
            </a:r>
            <a:r>
              <a:rPr lang="en-US" sz="1600" err="1">
                <a:latin typeface="Work Sans Medium"/>
              </a:rPr>
              <a:t>ei</a:t>
            </a:r>
            <a:r>
              <a:rPr lang="en-US" sz="1600">
                <a:latin typeface="Work Sans Medium"/>
              </a:rPr>
              <a:t> </a:t>
            </a:r>
            <a:r>
              <a:rPr lang="en-US" sz="1600" err="1">
                <a:latin typeface="Work Sans Medium"/>
              </a:rPr>
              <a:t>koko</a:t>
            </a:r>
            <a:r>
              <a:rPr lang="en-US" sz="1600">
                <a:latin typeface="Work Sans Medium"/>
              </a:rPr>
              <a:t> </a:t>
            </a:r>
            <a:r>
              <a:rPr lang="en-US" sz="1600" err="1">
                <a:latin typeface="Work Sans Medium"/>
              </a:rPr>
              <a:t>koodiluettelo</a:t>
            </a:r>
            <a:r>
              <a:rPr lang="en-US" sz="1600">
                <a:latin typeface="Work Sans Medium"/>
              </a:rPr>
              <a:t>, vain </a:t>
            </a:r>
            <a:r>
              <a:rPr lang="en-US" sz="1600" err="1">
                <a:latin typeface="Work Sans Medium"/>
              </a:rPr>
              <a:t>tietyt</a:t>
            </a:r>
            <a:r>
              <a:rPr lang="en-US" sz="1600">
                <a:latin typeface="Work Sans Medium"/>
              </a:rPr>
              <a:t>!!)</a:t>
            </a:r>
          </a:p>
        </p:txBody>
      </p:sp>
      <p:pic>
        <p:nvPicPr>
          <p:cNvPr id="9" name="Kuva 8" descr="Kuva, joka sisältää kohteen teksti, kuvakaappaus, Fontti, numero&#10;&#10;Tekoälyllä luotu sisältö saattaa olla virheellistä.">
            <a:extLst>
              <a:ext uri="{FF2B5EF4-FFF2-40B4-BE49-F238E27FC236}">
                <a16:creationId xmlns:a16="http://schemas.microsoft.com/office/drawing/2014/main" id="{A6918DF4-A5DC-917C-7D05-62088BE532EE}"/>
              </a:ext>
            </a:extLst>
          </p:cNvPr>
          <p:cNvPicPr>
            <a:picLocks noChangeAspect="1"/>
          </p:cNvPicPr>
          <p:nvPr/>
        </p:nvPicPr>
        <p:blipFill>
          <a:blip r:embed="rId6"/>
          <a:stretch>
            <a:fillRect/>
          </a:stretch>
        </p:blipFill>
        <p:spPr>
          <a:xfrm>
            <a:off x="6980405" y="5849343"/>
            <a:ext cx="8762729" cy="1809143"/>
          </a:xfrm>
          <a:prstGeom prst="rect">
            <a:avLst/>
          </a:prstGeom>
        </p:spPr>
      </p:pic>
      <p:pic>
        <p:nvPicPr>
          <p:cNvPr id="10" name="Kuva 9">
            <a:extLst>
              <a:ext uri="{FF2B5EF4-FFF2-40B4-BE49-F238E27FC236}">
                <a16:creationId xmlns:a16="http://schemas.microsoft.com/office/drawing/2014/main" id="{83C1EE4F-C72D-BA4F-FD2A-B24E1400B5D7}"/>
              </a:ext>
            </a:extLst>
          </p:cNvPr>
          <p:cNvPicPr>
            <a:picLocks noChangeAspect="1"/>
          </p:cNvPicPr>
          <p:nvPr/>
        </p:nvPicPr>
        <p:blipFill>
          <a:blip r:embed="rId7"/>
          <a:srcRect t="4601" b="8037"/>
          <a:stretch>
            <a:fillRect/>
          </a:stretch>
        </p:blipFill>
        <p:spPr>
          <a:xfrm>
            <a:off x="7186172" y="1128713"/>
            <a:ext cx="8082940" cy="3786187"/>
          </a:xfrm>
          <a:prstGeom prst="rect">
            <a:avLst/>
          </a:prstGeom>
          <a:ln w="12700" cap="sq">
            <a:solidFill>
              <a:schemeClr val="tx2"/>
            </a:solidFill>
            <a:prstDash val="solid"/>
            <a:miter lim="800000"/>
          </a:ln>
          <a:effectLst/>
        </p:spPr>
      </p:pic>
    </p:spTree>
    <p:extLst>
      <p:ext uri="{BB962C8B-B14F-4D97-AF65-F5344CB8AC3E}">
        <p14:creationId xmlns:p14="http://schemas.microsoft.com/office/powerpoint/2010/main" val="2856846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1DE8B-9BD1-F144-59BF-E468158BEC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A5D32A3-1173-C593-7CE5-506DE2F73BB7}"/>
              </a:ext>
            </a:extLst>
          </p:cNvPr>
          <p:cNvSpPr>
            <a:spLocks noGrp="1"/>
          </p:cNvSpPr>
          <p:nvPr>
            <p:ph type="title"/>
          </p:nvPr>
        </p:nvSpPr>
        <p:spPr>
          <a:xfrm>
            <a:off x="513723" y="619159"/>
            <a:ext cx="7386823" cy="548460"/>
          </a:xfrm>
        </p:spPr>
        <p:txBody>
          <a:bodyPr/>
          <a:lstStyle/>
          <a:p>
            <a:r>
              <a:rPr lang="en-US" err="1">
                <a:latin typeface="Work Sans Medium"/>
              </a:rPr>
              <a:t>Tekniset</a:t>
            </a:r>
            <a:r>
              <a:rPr lang="en-US">
                <a:latin typeface="Work Sans Medium"/>
              </a:rPr>
              <a:t> </a:t>
            </a:r>
            <a:r>
              <a:rPr lang="en-US" err="1">
                <a:latin typeface="Work Sans Medium"/>
              </a:rPr>
              <a:t>tiedot</a:t>
            </a:r>
            <a:r>
              <a:rPr lang="en-US">
                <a:latin typeface="Work Sans Medium"/>
              </a:rPr>
              <a:t>: XML tai JSON</a:t>
            </a:r>
          </a:p>
        </p:txBody>
      </p:sp>
      <p:sp>
        <p:nvSpPr>
          <p:cNvPr id="7" name="Content Placeholder 6">
            <a:extLst>
              <a:ext uri="{FF2B5EF4-FFF2-40B4-BE49-F238E27FC236}">
                <a16:creationId xmlns:a16="http://schemas.microsoft.com/office/drawing/2014/main" id="{EEAF5C0E-95C9-CBE1-0371-632D2403A711}"/>
              </a:ext>
            </a:extLst>
          </p:cNvPr>
          <p:cNvSpPr>
            <a:spLocks noGrp="1"/>
          </p:cNvSpPr>
          <p:nvPr>
            <p:ph sz="quarter" idx="14"/>
          </p:nvPr>
        </p:nvSpPr>
        <p:spPr>
          <a:xfrm>
            <a:off x="514454" y="1641023"/>
            <a:ext cx="7386092" cy="2545216"/>
          </a:xfrm>
        </p:spPr>
        <p:txBody>
          <a:bodyPr/>
          <a:lstStyle/>
          <a:p>
            <a:pPr marL="285750" indent="-285750">
              <a:buFont typeface="Arial"/>
              <a:buChar char="•"/>
            </a:pPr>
            <a:r>
              <a:rPr lang="en-US" err="1">
                <a:latin typeface="Work Sans Medium"/>
              </a:rPr>
              <a:t>Tulevat</a:t>
            </a:r>
            <a:r>
              <a:rPr lang="en-US">
                <a:latin typeface="Work Sans Medium"/>
              </a:rPr>
              <a:t> </a:t>
            </a:r>
            <a:r>
              <a:rPr lang="en-US" err="1">
                <a:latin typeface="Work Sans Medium"/>
              </a:rPr>
              <a:t>saataville</a:t>
            </a:r>
            <a:r>
              <a:rPr lang="en-US">
                <a:latin typeface="Work Sans Medium"/>
              </a:rPr>
              <a:t> </a:t>
            </a:r>
            <a:r>
              <a:rPr lang="en-US" err="1">
                <a:latin typeface="Work Sans Medium"/>
              </a:rPr>
              <a:t>Kansalliseen</a:t>
            </a:r>
            <a:r>
              <a:rPr lang="en-US">
                <a:latin typeface="Work Sans Medium"/>
              </a:rPr>
              <a:t> </a:t>
            </a:r>
            <a:r>
              <a:rPr lang="en-US" err="1">
                <a:latin typeface="Work Sans Medium"/>
              </a:rPr>
              <a:t>sanomaoppaaseen</a:t>
            </a:r>
            <a:r>
              <a:rPr lang="en-US">
                <a:latin typeface="Work Sans Medium"/>
              </a:rPr>
              <a:t> </a:t>
            </a:r>
            <a:r>
              <a:rPr lang="en-US">
                <a:latin typeface="Work Sans Medium"/>
                <a:hlinkClick r:id="rId3"/>
              </a:rPr>
              <a:t>www.emsw.fi-sivustolle</a:t>
            </a:r>
            <a:r>
              <a:rPr lang="en-US">
                <a:latin typeface="Work Sans Medium"/>
              </a:rPr>
              <a:t>.</a:t>
            </a:r>
          </a:p>
          <a:p>
            <a:pPr marL="285750" indent="-285750">
              <a:buFont typeface="Arial"/>
              <a:buChar char="•"/>
            </a:pPr>
            <a:r>
              <a:rPr lang="en-US" err="1">
                <a:latin typeface="Work Sans Medium"/>
              </a:rPr>
              <a:t>Ilmoitusmuodollisuus</a:t>
            </a:r>
            <a:r>
              <a:rPr lang="en-US">
                <a:latin typeface="Work Sans Medium"/>
              </a:rPr>
              <a:t> </a:t>
            </a:r>
            <a:r>
              <a:rPr lang="en-US" err="1">
                <a:latin typeface="Work Sans Medium"/>
              </a:rPr>
              <a:t>ilmoitetaan</a:t>
            </a:r>
            <a:r>
              <a:rPr lang="en-US">
                <a:latin typeface="Work Sans Medium"/>
              </a:rPr>
              <a:t> </a:t>
            </a:r>
            <a:r>
              <a:rPr lang="en-US" err="1">
                <a:latin typeface="Work Sans Medium"/>
              </a:rPr>
              <a:t>rajapinnan</a:t>
            </a:r>
            <a:r>
              <a:rPr lang="en-US">
                <a:latin typeface="Work Sans Medium"/>
              </a:rPr>
              <a:t> </a:t>
            </a:r>
            <a:r>
              <a:rPr lang="en-US" err="1">
                <a:latin typeface="Work Sans Medium"/>
              </a:rPr>
              <a:t>kautta</a:t>
            </a:r>
            <a:r>
              <a:rPr lang="en-US">
                <a:latin typeface="Work Sans Medium"/>
              </a:rPr>
              <a:t> </a:t>
            </a:r>
            <a:r>
              <a:rPr lang="en-US" err="1">
                <a:latin typeface="Work Sans Medium"/>
              </a:rPr>
              <a:t>joko</a:t>
            </a:r>
            <a:r>
              <a:rPr lang="en-US">
                <a:latin typeface="Work Sans Medium"/>
              </a:rPr>
              <a:t> </a:t>
            </a:r>
            <a:r>
              <a:rPr lang="en-US" err="1">
                <a:latin typeface="Work Sans Medium"/>
              </a:rPr>
              <a:t>XML:llä</a:t>
            </a:r>
            <a:r>
              <a:rPr lang="en-US">
                <a:latin typeface="Work Sans Medium"/>
              </a:rPr>
              <a:t> (RIM) tai </a:t>
            </a:r>
            <a:r>
              <a:rPr lang="en-US" err="1">
                <a:latin typeface="Work Sans Medium"/>
              </a:rPr>
              <a:t>JSON:lla</a:t>
            </a:r>
            <a:r>
              <a:rPr lang="en-US">
                <a:latin typeface="Work Sans Medium"/>
              </a:rPr>
              <a:t> (</a:t>
            </a:r>
            <a:r>
              <a:rPr lang="en-US" err="1">
                <a:latin typeface="Work Sans Medium"/>
              </a:rPr>
              <a:t>kansallinen</a:t>
            </a:r>
            <a:r>
              <a:rPr lang="en-US">
                <a:latin typeface="Work Sans Medium"/>
              </a:rPr>
              <a:t> </a:t>
            </a:r>
            <a:r>
              <a:rPr lang="en-US" err="1">
                <a:latin typeface="Work Sans Medium"/>
              </a:rPr>
              <a:t>ilmoittajarajapinta</a:t>
            </a:r>
            <a:r>
              <a:rPr lang="en-US">
                <a:latin typeface="Work Sans Medium"/>
              </a:rPr>
              <a:t> ja </a:t>
            </a:r>
            <a:r>
              <a:rPr lang="en-US" err="1">
                <a:latin typeface="Work Sans Medium"/>
              </a:rPr>
              <a:t>muut</a:t>
            </a:r>
            <a:r>
              <a:rPr lang="en-US">
                <a:latin typeface="Work Sans Medium"/>
              </a:rPr>
              <a:t> </a:t>
            </a:r>
            <a:r>
              <a:rPr lang="en-US" err="1">
                <a:latin typeface="Work Sans Medium"/>
              </a:rPr>
              <a:t>ulkoiset</a:t>
            </a:r>
            <a:r>
              <a:rPr lang="en-US">
                <a:latin typeface="Work Sans Medium"/>
              </a:rPr>
              <a:t> </a:t>
            </a:r>
            <a:r>
              <a:rPr lang="en-US" err="1">
                <a:latin typeface="Work Sans Medium"/>
              </a:rPr>
              <a:t>rajapinnat</a:t>
            </a:r>
            <a:r>
              <a:rPr lang="en-US">
                <a:latin typeface="Work Sans Medium"/>
              </a:rPr>
              <a:t>)</a:t>
            </a:r>
          </a:p>
        </p:txBody>
      </p:sp>
      <p:sp>
        <p:nvSpPr>
          <p:cNvPr id="3" name="Tekstiruutu 2">
            <a:extLst>
              <a:ext uri="{FF2B5EF4-FFF2-40B4-BE49-F238E27FC236}">
                <a16:creationId xmlns:a16="http://schemas.microsoft.com/office/drawing/2014/main" id="{5CE4FC0A-810D-5A0D-1C2A-A46B15B8B45B}"/>
              </a:ext>
            </a:extLst>
          </p:cNvPr>
          <p:cNvSpPr txBox="1"/>
          <p:nvPr/>
        </p:nvSpPr>
        <p:spPr>
          <a:xfrm>
            <a:off x="1570482" y="4186239"/>
            <a:ext cx="8282991" cy="116031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fi-FI" sz="1000">
                <a:solidFill>
                  <a:srgbClr val="D5B778"/>
                </a:solidFill>
                <a:latin typeface="Consolas"/>
              </a:rPr>
              <a:t>&lt;?</a:t>
            </a:r>
            <a:r>
              <a:rPr lang="fi-FI" sz="1000">
                <a:solidFill>
                  <a:srgbClr val="BCBEC4"/>
                </a:solidFill>
                <a:latin typeface="Consolas"/>
              </a:rPr>
              <a:t>xml version</a:t>
            </a:r>
            <a:r>
              <a:rPr lang="fi-FI" sz="1000">
                <a:solidFill>
                  <a:srgbClr val="6AAB73"/>
                </a:solidFill>
                <a:latin typeface="Consolas"/>
              </a:rPr>
              <a:t>="1.0" </a:t>
            </a:r>
            <a:r>
              <a:rPr lang="fi-FI" sz="1000" err="1">
                <a:solidFill>
                  <a:srgbClr val="BCBEC4"/>
                </a:solidFill>
                <a:latin typeface="Consolas"/>
              </a:rPr>
              <a:t>encoding</a:t>
            </a:r>
            <a:r>
              <a:rPr lang="fi-FI" sz="1000">
                <a:solidFill>
                  <a:srgbClr val="6AAB73"/>
                </a:solidFill>
                <a:latin typeface="Consolas"/>
              </a:rPr>
              <a:t>="UTF-8"</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&lt;</a:t>
            </a:r>
            <a:r>
              <a:rPr lang="fi-FI" sz="1000" err="1">
                <a:solidFill>
                  <a:srgbClr val="C77DBB"/>
                </a:solidFill>
                <a:latin typeface="Consolas"/>
              </a:rPr>
              <a:t>env</a:t>
            </a:r>
            <a:r>
              <a:rPr lang="fi-FI" sz="1000" err="1">
                <a:solidFill>
                  <a:srgbClr val="D5B778"/>
                </a:solidFill>
                <a:latin typeface="Consolas"/>
              </a:rPr>
              <a:t>:Envelope</a:t>
            </a:r>
            <a:r>
              <a:rPr lang="fi-FI" sz="1000">
                <a:solidFill>
                  <a:srgbClr val="D5B778"/>
                </a:solidFill>
                <a:latin typeface="Consolas"/>
              </a:rPr>
              <a:t> </a:t>
            </a:r>
            <a:r>
              <a:rPr lang="fi-FI" sz="1000" err="1">
                <a:solidFill>
                  <a:srgbClr val="BCBEC4"/>
                </a:solidFill>
                <a:latin typeface="Consolas"/>
              </a:rPr>
              <a:t>xmlns:</a:t>
            </a:r>
            <a:r>
              <a:rPr lang="fi-FI" sz="1000" err="1">
                <a:solidFill>
                  <a:srgbClr val="C77DBB"/>
                </a:solidFill>
                <a:latin typeface="Consolas"/>
              </a:rPr>
              <a:t>mai</a:t>
            </a:r>
            <a:r>
              <a:rPr lang="fi-FI" sz="1000">
                <a:solidFill>
                  <a:srgbClr val="6AAB73"/>
                </a:solidFill>
                <a:latin typeface="Consolas"/>
              </a:rPr>
              <a:t>="</a:t>
            </a:r>
            <a:r>
              <a:rPr lang="fi-FI" sz="1000" err="1">
                <a:solidFill>
                  <a:srgbClr val="6AAB73"/>
                </a:solidFill>
                <a:latin typeface="Consolas"/>
              </a:rPr>
              <a:t>urn:un:unece:uncefact:data:standard:MAI:MMTPlus</a:t>
            </a:r>
            <a:r>
              <a:rPr lang="fi-FI" sz="1000">
                <a:solidFill>
                  <a:srgbClr val="6AAB73"/>
                </a:solidFill>
                <a:latin typeface="Consolas"/>
              </a:rPr>
              <a:t>"</a:t>
            </a:r>
            <a:br>
              <a:rPr lang="fi-FI" sz="1000">
                <a:solidFill>
                  <a:srgbClr val="6AAB73"/>
                </a:solidFill>
                <a:latin typeface="Consolas"/>
              </a:rPr>
            </a:br>
            <a:r>
              <a:rPr lang="fi-FI" sz="1000">
                <a:solidFill>
                  <a:srgbClr val="6AAB73"/>
                </a:solidFill>
                <a:latin typeface="Consolas"/>
              </a:rPr>
              <a:t>    </a:t>
            </a:r>
            <a:r>
              <a:rPr lang="fi-FI" sz="1000" err="1">
                <a:solidFill>
                  <a:srgbClr val="BCBEC4"/>
                </a:solidFill>
                <a:latin typeface="Consolas"/>
              </a:rPr>
              <a:t>xmlns:</a:t>
            </a:r>
            <a:r>
              <a:rPr lang="fi-FI" sz="1000" err="1">
                <a:solidFill>
                  <a:srgbClr val="C77DBB"/>
                </a:solidFill>
                <a:latin typeface="Consolas"/>
              </a:rPr>
              <a:t>vid</a:t>
            </a:r>
            <a:r>
              <a:rPr lang="fi-FI" sz="1000">
                <a:solidFill>
                  <a:srgbClr val="6AAB73"/>
                </a:solidFill>
                <a:latin typeface="Consolas"/>
              </a:rPr>
              <a:t>="</a:t>
            </a:r>
            <a:r>
              <a:rPr lang="fi-FI" sz="1000" err="1">
                <a:solidFill>
                  <a:srgbClr val="6AAB73"/>
                </a:solidFill>
                <a:latin typeface="Consolas"/>
              </a:rPr>
              <a:t>urn:un:unece:uncefact:data:standard:VID:MMTPlus</a:t>
            </a:r>
            <a:r>
              <a:rPr lang="fi-FI" sz="1000">
                <a:solidFill>
                  <a:srgbClr val="6AAB73"/>
                </a:solidFill>
                <a:latin typeface="Consolas"/>
              </a:rPr>
              <a:t>"</a:t>
            </a:r>
            <a:br>
              <a:rPr lang="fi-FI" sz="1000">
                <a:solidFill>
                  <a:srgbClr val="6AAB73"/>
                </a:solidFill>
                <a:latin typeface="Consolas"/>
              </a:rPr>
            </a:br>
            <a:r>
              <a:rPr lang="fi-FI" sz="1000">
                <a:solidFill>
                  <a:srgbClr val="6AAB73"/>
                </a:solidFill>
                <a:latin typeface="Consolas"/>
              </a:rPr>
              <a:t>    </a:t>
            </a:r>
            <a:r>
              <a:rPr lang="fi-FI" sz="1000" err="1">
                <a:solidFill>
                  <a:srgbClr val="BCBEC4"/>
                </a:solidFill>
                <a:latin typeface="Consolas"/>
              </a:rPr>
              <a:t>xmlns:</a:t>
            </a:r>
            <a:r>
              <a:rPr lang="fi-FI" sz="1000" err="1">
                <a:solidFill>
                  <a:srgbClr val="C77DBB"/>
                </a:solidFill>
                <a:latin typeface="Consolas"/>
              </a:rPr>
              <a:t>env</a:t>
            </a:r>
            <a:r>
              <a:rPr lang="fi-FI" sz="1000">
                <a:solidFill>
                  <a:srgbClr val="6AAB73"/>
                </a:solidFill>
                <a:latin typeface="Consolas"/>
              </a:rPr>
              <a:t>="</a:t>
            </a:r>
            <a:r>
              <a:rPr lang="fi-FI" sz="1000" err="1">
                <a:solidFill>
                  <a:srgbClr val="6AAB73"/>
                </a:solidFill>
                <a:latin typeface="Consolas"/>
              </a:rPr>
              <a:t>urn:un:unece:uncefact:data:standard:Envelope</a:t>
            </a:r>
            <a:r>
              <a:rPr lang="fi-FI" sz="1000">
                <a:solidFill>
                  <a:srgbClr val="6AAB73"/>
                </a:solidFill>
                <a:latin typeface="Consolas"/>
              </a:rPr>
              <a:t>"</a:t>
            </a:r>
            <a:br>
              <a:rPr lang="fi-FI" sz="1000">
                <a:solidFill>
                  <a:srgbClr val="6AAB73"/>
                </a:solidFill>
                <a:latin typeface="Consolas"/>
              </a:rPr>
            </a:br>
            <a:r>
              <a:rPr lang="fi-FI" sz="1000">
                <a:solidFill>
                  <a:srgbClr val="6AAB73"/>
                </a:solidFill>
                <a:latin typeface="Consolas"/>
              </a:rPr>
              <a:t>    </a:t>
            </a:r>
            <a:r>
              <a:rPr lang="fi-FI" sz="1000" err="1">
                <a:solidFill>
                  <a:srgbClr val="BCBEC4"/>
                </a:solidFill>
                <a:latin typeface="Consolas"/>
              </a:rPr>
              <a:t>xmlns:</a:t>
            </a:r>
            <a:r>
              <a:rPr lang="fi-FI" sz="1000" err="1">
                <a:solidFill>
                  <a:srgbClr val="C77DBB"/>
                </a:solidFill>
                <a:latin typeface="Consolas"/>
              </a:rPr>
              <a:t>ram</a:t>
            </a:r>
            <a:r>
              <a:rPr lang="fi-FI" sz="1000">
                <a:solidFill>
                  <a:srgbClr val="6AAB73"/>
                </a:solidFill>
                <a:latin typeface="Consolas"/>
              </a:rPr>
              <a:t>="urn:un:unece:uncefact:data:standard:ReusableAggregateBusinessInformationEntity:100"</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mai</a:t>
            </a:r>
            <a:r>
              <a:rPr lang="fi-FI" sz="1000" err="1">
                <a:solidFill>
                  <a:srgbClr val="D5B778"/>
                </a:solidFill>
                <a:latin typeface="Consolas"/>
              </a:rPr>
              <a:t>:MAI</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mai</a:t>
            </a:r>
            <a:r>
              <a:rPr lang="fi-FI" sz="1000" err="1">
                <a:solidFill>
                  <a:srgbClr val="D5B778"/>
                </a:solidFill>
                <a:latin typeface="Consolas"/>
              </a:rPr>
              <a:t>:ExchangedDocument</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:ID</a:t>
            </a:r>
            <a:r>
              <a:rPr lang="fi-FI" sz="1000">
                <a:solidFill>
                  <a:srgbClr val="D5B778"/>
                </a:solidFill>
                <a:latin typeface="Consolas"/>
              </a:rPr>
              <a:t>&gt;</a:t>
            </a:r>
            <a:r>
              <a:rPr lang="fi-FI" sz="1000">
                <a:solidFill>
                  <a:srgbClr val="BCBEC4"/>
                </a:solidFill>
                <a:latin typeface="Consolas"/>
              </a:rPr>
              <a:t>MSGID1617779134129</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:ID</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:TypeCode</a:t>
            </a:r>
            <a:r>
              <a:rPr lang="fi-FI" sz="1000">
                <a:solidFill>
                  <a:srgbClr val="D5B778"/>
                </a:solidFill>
                <a:latin typeface="Consolas"/>
              </a:rPr>
              <a:t>&gt;</a:t>
            </a:r>
            <a:r>
              <a:rPr lang="fi-FI" sz="1000">
                <a:solidFill>
                  <a:srgbClr val="BCBEC4"/>
                </a:solidFill>
                <a:latin typeface="Consolas"/>
              </a:rPr>
              <a:t>VID</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:TypeCode</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:PurposeCode</a:t>
            </a:r>
            <a:r>
              <a:rPr lang="fi-FI" sz="1000">
                <a:solidFill>
                  <a:srgbClr val="D5B778"/>
                </a:solidFill>
                <a:latin typeface="Consolas"/>
              </a:rPr>
              <a:t>&gt;</a:t>
            </a:r>
            <a:r>
              <a:rPr lang="fi-FI" sz="1000">
                <a:solidFill>
                  <a:srgbClr val="BCBEC4"/>
                </a:solidFill>
                <a:latin typeface="Consolas"/>
              </a:rPr>
              <a:t>9</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:PurposeCode</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:VersionID</a:t>
            </a:r>
            <a:r>
              <a:rPr lang="fi-FI" sz="1000">
                <a:solidFill>
                  <a:srgbClr val="D5B778"/>
                </a:solidFill>
                <a:latin typeface="Consolas"/>
              </a:rPr>
              <a:t>&gt;</a:t>
            </a:r>
            <a:r>
              <a:rPr lang="fi-FI" sz="1000">
                <a:solidFill>
                  <a:srgbClr val="BCBEC4"/>
                </a:solidFill>
                <a:latin typeface="Consolas"/>
              </a:rPr>
              <a:t>2.0</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:VersionID</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:FirstSignatoryDocumentAuthentication</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:FormattedActualDateTime</a:t>
            </a:r>
            <a:r>
              <a:rPr lang="fi-FI" sz="1000">
                <a:solidFill>
                  <a:srgbClr val="D5B778"/>
                </a:solidFill>
                <a:latin typeface="Consolas"/>
              </a:rPr>
              <a:t>&gt;</a:t>
            </a:r>
            <a:r>
              <a:rPr lang="fi-FI" sz="1000">
                <a:solidFill>
                  <a:srgbClr val="BCBEC4"/>
                </a:solidFill>
                <a:latin typeface="Consolas"/>
              </a:rPr>
              <a:t>2024-09-06T09:30:00Z</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:FormattedActualDateTime</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:FirstSignatoryDocumentAuthentication</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mai</a:t>
            </a:r>
            <a:r>
              <a:rPr lang="fi-FI" sz="1000" err="1">
                <a:solidFill>
                  <a:srgbClr val="D5B778"/>
                </a:solidFill>
                <a:latin typeface="Consolas"/>
              </a:rPr>
              <a:t>:ExchangedDocument</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mai</a:t>
            </a:r>
            <a:r>
              <a:rPr lang="fi-FI" sz="1000" err="1">
                <a:solidFill>
                  <a:srgbClr val="D5B778"/>
                </a:solidFill>
                <a:latin typeface="Consolas"/>
              </a:rPr>
              <a:t>:ExchangedDeclaration</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:ID</a:t>
            </a:r>
            <a:r>
              <a:rPr lang="fi-FI" sz="1000">
                <a:solidFill>
                  <a:srgbClr val="D5B778"/>
                </a:solidFill>
                <a:latin typeface="Consolas"/>
              </a:rPr>
              <a:t>&gt;</a:t>
            </a:r>
            <a:r>
              <a:rPr lang="fi-FI" sz="1000">
                <a:solidFill>
                  <a:srgbClr val="BCBEC4"/>
                </a:solidFill>
                <a:latin typeface="Consolas"/>
              </a:rPr>
              <a:t>DECL-PT-24-00001</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:ID</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:DeclarantTradeParty</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:ID</a:t>
            </a:r>
            <a:r>
              <a:rPr lang="fi-FI" sz="1000">
                <a:solidFill>
                  <a:srgbClr val="D5B778"/>
                </a:solidFill>
                <a:latin typeface="Consolas"/>
              </a:rPr>
              <a:t>&gt;</a:t>
            </a:r>
            <a:r>
              <a:rPr lang="fi-FI" sz="1000">
                <a:solidFill>
                  <a:srgbClr val="BCBEC4"/>
                </a:solidFill>
                <a:latin typeface="Consolas"/>
              </a:rPr>
              <a:t>IT123456789012345</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:ID</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:Name</a:t>
            </a:r>
            <a:r>
              <a:rPr lang="fi-FI" sz="1000">
                <a:solidFill>
                  <a:srgbClr val="D5B778"/>
                </a:solidFill>
                <a:latin typeface="Consolas"/>
              </a:rPr>
              <a:t>&gt;</a:t>
            </a:r>
            <a:r>
              <a:rPr lang="fi-FI" sz="1000" err="1">
                <a:solidFill>
                  <a:srgbClr val="BCBEC4"/>
                </a:solidFill>
                <a:latin typeface="Consolas"/>
              </a:rPr>
              <a:t>Blue</a:t>
            </a:r>
            <a:r>
              <a:rPr lang="fi-FI" sz="1000">
                <a:solidFill>
                  <a:srgbClr val="BCBEC4"/>
                </a:solidFill>
                <a:latin typeface="Consolas"/>
              </a:rPr>
              <a:t> </a:t>
            </a:r>
            <a:r>
              <a:rPr lang="fi-FI" sz="1000" err="1">
                <a:solidFill>
                  <a:srgbClr val="BCBEC4"/>
                </a:solidFill>
                <a:latin typeface="Consolas"/>
              </a:rPr>
              <a:t>waves</a:t>
            </a:r>
            <a:r>
              <a:rPr lang="fi-FI" sz="1000">
                <a:solidFill>
                  <a:srgbClr val="BCBEC4"/>
                </a:solidFill>
                <a:latin typeface="Consolas"/>
              </a:rPr>
              <a:t> </a:t>
            </a:r>
            <a:r>
              <a:rPr lang="fi-FI" sz="1000" err="1">
                <a:solidFill>
                  <a:srgbClr val="BCBEC4"/>
                </a:solidFill>
                <a:latin typeface="Consolas"/>
              </a:rPr>
              <a:t>shipping</a:t>
            </a:r>
            <a:r>
              <a:rPr lang="fi-FI" sz="1000">
                <a:solidFill>
                  <a:srgbClr val="BCBEC4"/>
                </a:solidFill>
                <a:latin typeface="Consolas"/>
              </a:rPr>
              <a:t> Ltd.</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:Name</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:RoleCode</a:t>
            </a:r>
            <a:r>
              <a:rPr lang="fi-FI" sz="1000">
                <a:solidFill>
                  <a:srgbClr val="D5B778"/>
                </a:solidFill>
                <a:latin typeface="Consolas"/>
              </a:rPr>
              <a:t>&gt;</a:t>
            </a:r>
            <a:r>
              <a:rPr lang="fi-FI" sz="1000">
                <a:solidFill>
                  <a:srgbClr val="BCBEC4"/>
                </a:solidFill>
                <a:latin typeface="Consolas"/>
              </a:rPr>
              <a:t>AG</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:RoleCode</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:DefinedTradeContact</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:PersonName</a:t>
            </a:r>
            <a:r>
              <a:rPr lang="fi-FI" sz="1000">
                <a:solidFill>
                  <a:srgbClr val="D5B778"/>
                </a:solidFill>
                <a:latin typeface="Consolas"/>
              </a:rPr>
              <a:t>&gt;</a:t>
            </a:r>
            <a:r>
              <a:rPr lang="fi-FI" sz="1000">
                <a:solidFill>
                  <a:srgbClr val="BCBEC4"/>
                </a:solidFill>
                <a:latin typeface="Consolas"/>
              </a:rPr>
              <a:t>Mario Rossi</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:PersonName</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:TelephoneUniversalCommunication</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:CompleteNumber</a:t>
            </a:r>
            <a:r>
              <a:rPr lang="fi-FI" sz="1000">
                <a:solidFill>
                  <a:srgbClr val="D5B778"/>
                </a:solidFill>
                <a:latin typeface="Consolas"/>
              </a:rPr>
              <a:t>&gt;</a:t>
            </a:r>
            <a:r>
              <a:rPr lang="fi-FI" sz="1000">
                <a:solidFill>
                  <a:srgbClr val="BCBEC4"/>
                </a:solidFill>
                <a:latin typeface="Consolas"/>
              </a:rPr>
              <a:t>0039 918273645</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:CompleteNumber</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:TelephoneUniversalCommunication</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:EmailURIUniversalCommunication</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a:t>
            </a:r>
            <a:r>
              <a:rPr lang="fi-FI" sz="1000">
                <a:solidFill>
                  <a:srgbClr val="D5B778"/>
                </a:solidFill>
                <a:latin typeface="Consolas"/>
                <a:hlinkClick r:id="rId4"/>
              </a:rPr>
              <a:t>&lt;</a:t>
            </a:r>
            <a:r>
              <a:rPr lang="fi-FI" sz="1000" err="1">
                <a:solidFill>
                  <a:srgbClr val="C77DBB"/>
                </a:solidFill>
                <a:latin typeface="Consolas"/>
                <a:hlinkClick r:id="rId5"/>
              </a:rPr>
              <a:t>ram</a:t>
            </a:r>
            <a:r>
              <a:rPr lang="fi-FI" sz="1000" err="1">
                <a:solidFill>
                  <a:srgbClr val="D5B778"/>
                </a:solidFill>
                <a:latin typeface="Consolas"/>
                <a:hlinkClick r:id="rId4"/>
              </a:rPr>
              <a:t>:URIID</a:t>
            </a:r>
            <a:r>
              <a:rPr lang="fi-FI" sz="1000">
                <a:solidFill>
                  <a:srgbClr val="D5B778"/>
                </a:solidFill>
                <a:latin typeface="Consolas"/>
                <a:hlinkClick r:id="rId4"/>
              </a:rPr>
              <a:t>&gt;</a:t>
            </a:r>
            <a:r>
              <a:rPr lang="fi-FI" sz="1000">
                <a:solidFill>
                  <a:srgbClr val="BCBEC4"/>
                </a:solidFill>
                <a:latin typeface="Consolas"/>
                <a:hlinkClick r:id="rId5"/>
              </a:rPr>
              <a:t>mario.rossi@bws.it</a:t>
            </a:r>
            <a:r>
              <a:rPr lang="fi-FI" sz="1000">
                <a:solidFill>
                  <a:srgbClr val="D5B778"/>
                </a:solidFill>
                <a:latin typeface="Consolas"/>
                <a:hlinkClick r:id="rId4"/>
              </a:rPr>
              <a:t>&lt;/</a:t>
            </a:r>
            <a:r>
              <a:rPr lang="fi-FI" sz="1000" err="1">
                <a:solidFill>
                  <a:srgbClr val="C77DBB"/>
                </a:solidFill>
                <a:latin typeface="Consolas"/>
                <a:hlinkClick r:id="rId5"/>
              </a:rPr>
              <a:t>ram</a:t>
            </a:r>
            <a:r>
              <a:rPr lang="fi-FI" sz="1000" err="1">
                <a:solidFill>
                  <a:srgbClr val="D5B778"/>
                </a:solidFill>
                <a:latin typeface="Consolas"/>
                <a:hlinkClick r:id="rId4"/>
              </a:rPr>
              <a:t>:URIID</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:EmailURIUniversalCommunication</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:DefinedTradeContact</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:PostalTradeAddress</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:PostcodeCode</a:t>
            </a:r>
            <a:r>
              <a:rPr lang="fi-FI" sz="1000">
                <a:solidFill>
                  <a:srgbClr val="D5B778"/>
                </a:solidFill>
                <a:latin typeface="Consolas"/>
              </a:rPr>
              <a:t>&gt;</a:t>
            </a:r>
            <a:r>
              <a:rPr lang="fi-FI" sz="1000">
                <a:solidFill>
                  <a:srgbClr val="BCBEC4"/>
                </a:solidFill>
                <a:latin typeface="Consolas"/>
              </a:rPr>
              <a:t>00144</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:PostcodeCode</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:StreetName</a:t>
            </a:r>
            <a:r>
              <a:rPr lang="fi-FI" sz="1000">
                <a:solidFill>
                  <a:srgbClr val="D5B778"/>
                </a:solidFill>
                <a:latin typeface="Consolas"/>
              </a:rPr>
              <a:t>&gt;</a:t>
            </a:r>
            <a:r>
              <a:rPr lang="fi-FI" sz="1000">
                <a:solidFill>
                  <a:srgbClr val="BCBEC4"/>
                </a:solidFill>
                <a:latin typeface="Consolas"/>
              </a:rPr>
              <a:t>Via Giulio </a:t>
            </a:r>
            <a:r>
              <a:rPr lang="fi-FI" sz="1000" err="1">
                <a:solidFill>
                  <a:srgbClr val="BCBEC4"/>
                </a:solidFill>
                <a:latin typeface="Consolas"/>
              </a:rPr>
              <a:t>Cesare</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:StreetName</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:CityName</a:t>
            </a:r>
            <a:r>
              <a:rPr lang="fi-FI" sz="1000">
                <a:solidFill>
                  <a:srgbClr val="D5B778"/>
                </a:solidFill>
                <a:latin typeface="Consolas"/>
              </a:rPr>
              <a:t>&gt;</a:t>
            </a:r>
            <a:r>
              <a:rPr lang="fi-FI" sz="1000">
                <a:solidFill>
                  <a:srgbClr val="BCBEC4"/>
                </a:solidFill>
                <a:latin typeface="Consolas"/>
              </a:rPr>
              <a:t>Rome</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:CityName</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:CountryID</a:t>
            </a:r>
            <a:r>
              <a:rPr lang="fi-FI" sz="1000">
                <a:solidFill>
                  <a:srgbClr val="D5B778"/>
                </a:solidFill>
                <a:latin typeface="Consolas"/>
              </a:rPr>
              <a:t>&gt;</a:t>
            </a:r>
            <a:r>
              <a:rPr lang="fi-FI" sz="1000">
                <a:solidFill>
                  <a:srgbClr val="BCBEC4"/>
                </a:solidFill>
                <a:latin typeface="Consolas"/>
              </a:rPr>
              <a:t>IT</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:CountryID</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:BuildingNumber</a:t>
            </a:r>
            <a:r>
              <a:rPr lang="fi-FI" sz="1000">
                <a:solidFill>
                  <a:srgbClr val="D5B778"/>
                </a:solidFill>
                <a:latin typeface="Consolas"/>
              </a:rPr>
              <a:t>&gt;</a:t>
            </a:r>
            <a:r>
              <a:rPr lang="fi-FI" sz="1000">
                <a:solidFill>
                  <a:srgbClr val="BCBEC4"/>
                </a:solidFill>
                <a:latin typeface="Consolas"/>
              </a:rPr>
              <a:t>10B</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:BuildingNumber</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:PostalTradeAddress</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:TelephoneUniversalCommunication</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:CompleteNumber</a:t>
            </a:r>
            <a:r>
              <a:rPr lang="fi-FI" sz="1000">
                <a:solidFill>
                  <a:srgbClr val="D5B778"/>
                </a:solidFill>
                <a:latin typeface="Consolas"/>
              </a:rPr>
              <a:t>&gt;</a:t>
            </a:r>
            <a:r>
              <a:rPr lang="fi-FI" sz="1000">
                <a:solidFill>
                  <a:srgbClr val="BCBEC4"/>
                </a:solidFill>
                <a:latin typeface="Consolas"/>
              </a:rPr>
              <a:t>0039 918273644</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:CompleteNumber</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:TelephoneUniversalCommunication</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:EmailURIUniversalCommunication</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a:t>
            </a:r>
            <a:r>
              <a:rPr lang="fi-FI" sz="1000">
                <a:solidFill>
                  <a:srgbClr val="D5B778"/>
                </a:solidFill>
                <a:latin typeface="Consolas"/>
                <a:hlinkClick r:id="rId5"/>
              </a:rPr>
              <a:t>&lt;</a:t>
            </a:r>
            <a:r>
              <a:rPr lang="fi-FI" sz="1000">
                <a:solidFill>
                  <a:srgbClr val="C77DBB"/>
                </a:solidFill>
                <a:latin typeface="Consolas"/>
                <a:hlinkClick r:id="rId5"/>
              </a:rPr>
              <a:t>ram</a:t>
            </a:r>
            <a:r>
              <a:rPr lang="fi-FI" sz="1000">
                <a:solidFill>
                  <a:srgbClr val="D5B778"/>
                </a:solidFill>
                <a:latin typeface="Consolas"/>
                <a:hlinkClick r:id="rId5"/>
              </a:rPr>
              <a:t>:URIID&gt;</a:t>
            </a:r>
            <a:r>
              <a:rPr lang="fi-FI" sz="1000">
                <a:solidFill>
                  <a:srgbClr val="BCBEC4"/>
                </a:solidFill>
                <a:latin typeface="Consolas"/>
                <a:hlinkClick r:id="rId5"/>
              </a:rPr>
              <a:t>info@bws.it</a:t>
            </a:r>
            <a:r>
              <a:rPr lang="fi-FI" sz="1000">
                <a:solidFill>
                  <a:srgbClr val="D5B778"/>
                </a:solidFill>
                <a:latin typeface="Consolas"/>
                <a:hlinkClick r:id="rId5"/>
              </a:rPr>
              <a:t>&lt;/</a:t>
            </a:r>
            <a:r>
              <a:rPr lang="fi-FI" sz="1000">
                <a:solidFill>
                  <a:srgbClr val="C77DBB"/>
                </a:solidFill>
                <a:latin typeface="Consolas"/>
                <a:hlinkClick r:id="rId5"/>
              </a:rPr>
              <a:t>ram</a:t>
            </a:r>
            <a:r>
              <a:rPr lang="fi-FI" sz="1000">
                <a:solidFill>
                  <a:srgbClr val="D5B778"/>
                </a:solidFill>
                <a:latin typeface="Consolas"/>
                <a:hlinkClick r:id="rId5"/>
              </a:rPr>
              <a:t>:URIID</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:EmailURIUniversalCommunication</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:DeclarantTradeParty</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mai</a:t>
            </a:r>
            <a:r>
              <a:rPr lang="fi-FI" sz="1000" err="1">
                <a:solidFill>
                  <a:srgbClr val="D5B778"/>
                </a:solidFill>
                <a:latin typeface="Consolas"/>
              </a:rPr>
              <a:t>:ExchangedDeclaration</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mai</a:t>
            </a:r>
            <a:r>
              <a:rPr lang="fi-FI" sz="1000" err="1">
                <a:solidFill>
                  <a:srgbClr val="D5B778"/>
                </a:solidFill>
                <a:latin typeface="Consolas"/>
              </a:rPr>
              <a:t>:SpecifiedLogisticsTransportMovement</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:CallTransportEvent</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:ID</a:t>
            </a:r>
            <a:r>
              <a:rPr lang="fi-FI" sz="1000">
                <a:solidFill>
                  <a:srgbClr val="D5B778"/>
                </a:solidFill>
                <a:latin typeface="Consolas"/>
              </a:rPr>
              <a:t>&gt;</a:t>
            </a:r>
            <a:r>
              <a:rPr lang="fi-FI" sz="1000">
                <a:solidFill>
                  <a:srgbClr val="BCBEC4"/>
                </a:solidFill>
                <a:latin typeface="Consolas"/>
              </a:rPr>
              <a:t>PT20240508-001</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:ID</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:CallTransportEvent</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mai</a:t>
            </a:r>
            <a:r>
              <a:rPr lang="fi-FI" sz="1000" err="1">
                <a:solidFill>
                  <a:srgbClr val="D5B778"/>
                </a:solidFill>
                <a:latin typeface="Consolas"/>
              </a:rPr>
              <a:t>:SpecifiedLogisticsTransportMovement</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mai</a:t>
            </a:r>
            <a:r>
              <a:rPr lang="fi-FI" sz="1000" err="1">
                <a:solidFill>
                  <a:srgbClr val="D5B778"/>
                </a:solidFill>
                <a:latin typeface="Consolas"/>
              </a:rPr>
              <a:t>:MAI</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vid</a:t>
            </a:r>
            <a:r>
              <a:rPr lang="fi-FI" sz="1000" err="1">
                <a:solidFill>
                  <a:srgbClr val="D5B778"/>
                </a:solidFill>
                <a:latin typeface="Consolas"/>
              </a:rPr>
              <a:t>:VID</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vid</a:t>
            </a:r>
            <a:r>
              <a:rPr lang="fi-FI" sz="1000" err="1">
                <a:solidFill>
                  <a:srgbClr val="D5B778"/>
                </a:solidFill>
                <a:latin typeface="Consolas"/>
              </a:rPr>
              <a:t>:SpecifiedLogisticsTransportMovement</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:UsedLogisticsTransportMeans</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:Name</a:t>
            </a:r>
            <a:r>
              <a:rPr lang="fi-FI" sz="1000">
                <a:solidFill>
                  <a:srgbClr val="D5B778"/>
                </a:solidFill>
                <a:latin typeface="Consolas"/>
              </a:rPr>
              <a:t>&gt;</a:t>
            </a:r>
            <a:r>
              <a:rPr lang="fi-FI" sz="1000" err="1">
                <a:solidFill>
                  <a:srgbClr val="BCBEC4"/>
                </a:solidFill>
                <a:latin typeface="Consolas"/>
              </a:rPr>
              <a:t>Ship</a:t>
            </a:r>
            <a:r>
              <a:rPr lang="fi-FI" sz="1000">
                <a:solidFill>
                  <a:srgbClr val="BCBEC4"/>
                </a:solidFill>
                <a:latin typeface="Consolas"/>
              </a:rPr>
              <a:t> </a:t>
            </a:r>
            <a:r>
              <a:rPr lang="fi-FI" sz="1000" err="1">
                <a:solidFill>
                  <a:srgbClr val="BCBEC4"/>
                </a:solidFill>
                <a:latin typeface="Consolas"/>
              </a:rPr>
              <a:t>Test</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:Name</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:CallSignID</a:t>
            </a:r>
            <a:r>
              <a:rPr lang="fi-FI" sz="1000">
                <a:solidFill>
                  <a:srgbClr val="D5B778"/>
                </a:solidFill>
                <a:latin typeface="Consolas"/>
              </a:rPr>
              <a:t>&gt;</a:t>
            </a:r>
            <a:r>
              <a:rPr lang="fi-FI" sz="1000">
                <a:solidFill>
                  <a:srgbClr val="BCBEC4"/>
                </a:solidFill>
                <a:latin typeface="Consolas"/>
              </a:rPr>
              <a:t>IABC2</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:CallSignID</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:MMSIID</a:t>
            </a:r>
            <a:r>
              <a:rPr lang="fi-FI" sz="1000">
                <a:solidFill>
                  <a:srgbClr val="D5B778"/>
                </a:solidFill>
                <a:latin typeface="Consolas"/>
              </a:rPr>
              <a:t>&gt;</a:t>
            </a:r>
            <a:r>
              <a:rPr lang="fi-FI" sz="1000">
                <a:solidFill>
                  <a:srgbClr val="BCBEC4"/>
                </a:solidFill>
                <a:latin typeface="Consolas"/>
              </a:rPr>
              <a:t>267250000</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:MMSIID</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:IMOID</a:t>
            </a:r>
            <a:r>
              <a:rPr lang="fi-FI" sz="1000">
                <a:solidFill>
                  <a:srgbClr val="D5B778"/>
                </a:solidFill>
                <a:latin typeface="Consolas"/>
              </a:rPr>
              <a:t>&gt;</a:t>
            </a:r>
            <a:r>
              <a:rPr lang="fi-FI" sz="1000">
                <a:solidFill>
                  <a:srgbClr val="BCBEC4"/>
                </a:solidFill>
                <a:latin typeface="Consolas"/>
              </a:rPr>
              <a:t>9074728</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:IMOID</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:IMONumberIndicator</a:t>
            </a:r>
            <a:r>
              <a:rPr lang="fi-FI" sz="1000">
                <a:solidFill>
                  <a:srgbClr val="D5B778"/>
                </a:solidFill>
                <a:latin typeface="Consolas"/>
              </a:rPr>
              <a:t>&gt;</a:t>
            </a:r>
            <a:r>
              <a:rPr lang="fi-FI" sz="1000">
                <a:solidFill>
                  <a:srgbClr val="BCBEC4"/>
                </a:solidFill>
                <a:latin typeface="Consolas"/>
              </a:rPr>
              <a:t>1</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:IMONumberIndicator</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:ENIID</a:t>
            </a:r>
            <a:r>
              <a:rPr lang="fi-FI" sz="1000">
                <a:solidFill>
                  <a:srgbClr val="D5B778"/>
                </a:solidFill>
                <a:latin typeface="Consolas"/>
              </a:rPr>
              <a:t>&gt;</a:t>
            </a:r>
            <a:r>
              <a:rPr lang="fi-FI" sz="1000">
                <a:solidFill>
                  <a:srgbClr val="BCBEC4"/>
                </a:solidFill>
                <a:latin typeface="Consolas"/>
              </a:rPr>
              <a:t>99074729</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:ENIID</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:CFRID</a:t>
            </a:r>
            <a:r>
              <a:rPr lang="fi-FI" sz="1000">
                <a:solidFill>
                  <a:srgbClr val="D5B778"/>
                </a:solidFill>
                <a:latin typeface="Consolas"/>
              </a:rPr>
              <a:t>&gt;</a:t>
            </a:r>
            <a:r>
              <a:rPr lang="fi-FI" sz="1000">
                <a:solidFill>
                  <a:srgbClr val="BCBEC4"/>
                </a:solidFill>
                <a:latin typeface="Consolas"/>
              </a:rPr>
              <a:t>ITA123456789</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:CFRID</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:UsedLogisticsTransportMeans</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:CallTransportEvent</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:EstimatedTransportMeansArrivalOccurrenceDateTime</a:t>
            </a:r>
            <a:r>
              <a:rPr lang="fi-FI" sz="1000">
                <a:solidFill>
                  <a:srgbClr val="D5B778"/>
                </a:solidFill>
                <a:latin typeface="Consolas"/>
              </a:rPr>
              <a:t>&gt;</a:t>
            </a:r>
            <a:r>
              <a:rPr lang="fi-FI" sz="1000">
                <a:solidFill>
                  <a:srgbClr val="BCBEC4"/>
                </a:solidFill>
                <a:latin typeface="Consolas"/>
              </a:rPr>
              <a:t>2024-02-25T13:25:00Z</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:EstimatedTransportMeansArrivalOccurrenceDateTime</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:OccurrenceLogisticsLocation</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:ID</a:t>
            </a:r>
            <a:r>
              <a:rPr lang="fi-FI" sz="1000">
                <a:solidFill>
                  <a:srgbClr val="D5B778"/>
                </a:solidFill>
                <a:latin typeface="Consolas"/>
              </a:rPr>
              <a:t>&gt;</a:t>
            </a:r>
            <a:r>
              <a:rPr lang="fi-FI" sz="1000">
                <a:solidFill>
                  <a:srgbClr val="BCBEC4"/>
                </a:solidFill>
                <a:latin typeface="Consolas"/>
              </a:rPr>
              <a:t>ITGOA</a:t>
            </a:r>
            <a:r>
              <a:rPr lang="fi-FI" sz="1000">
                <a:solidFill>
                  <a:srgbClr val="D5B778"/>
                </a:solidFill>
                <a:latin typeface="Consolas"/>
              </a:rPr>
              <a:t>&lt;/</a:t>
            </a:r>
            <a:r>
              <a:rPr lang="fi-FI" sz="1000" err="1">
                <a:solidFill>
                  <a:srgbClr val="C77DBB"/>
                </a:solidFill>
                <a:latin typeface="Consolas"/>
              </a:rPr>
              <a:t>ram</a:t>
            </a:r>
            <a:r>
              <a:rPr lang="fi-FI" sz="1000" err="1">
                <a:solidFill>
                  <a:srgbClr val="D5B778"/>
                </a:solidFill>
                <a:latin typeface="Consolas"/>
              </a:rPr>
              <a:t>:ID</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:OccurrenceLogisticsLocation</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ram</a:t>
            </a:r>
            <a:r>
              <a:rPr lang="fi-FI" sz="1000" err="1">
                <a:solidFill>
                  <a:srgbClr val="D5B778"/>
                </a:solidFill>
                <a:latin typeface="Consolas"/>
              </a:rPr>
              <a:t>:CallTransportEvent</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vid</a:t>
            </a:r>
            <a:r>
              <a:rPr lang="fi-FI" sz="1000" err="1">
                <a:solidFill>
                  <a:srgbClr val="D5B778"/>
                </a:solidFill>
                <a:latin typeface="Consolas"/>
              </a:rPr>
              <a:t>:SpecifiedLogisticsTransportMovement</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  &lt;/</a:t>
            </a:r>
            <a:r>
              <a:rPr lang="fi-FI" sz="1000" err="1">
                <a:solidFill>
                  <a:srgbClr val="C77DBB"/>
                </a:solidFill>
                <a:latin typeface="Consolas"/>
              </a:rPr>
              <a:t>vid</a:t>
            </a:r>
            <a:r>
              <a:rPr lang="fi-FI" sz="1000" err="1">
                <a:solidFill>
                  <a:srgbClr val="D5B778"/>
                </a:solidFill>
                <a:latin typeface="Consolas"/>
              </a:rPr>
              <a:t>:VID</a:t>
            </a:r>
            <a:r>
              <a:rPr lang="fi-FI" sz="1000">
                <a:solidFill>
                  <a:srgbClr val="D5B778"/>
                </a:solidFill>
                <a:latin typeface="Consolas"/>
              </a:rPr>
              <a:t>&gt;</a:t>
            </a:r>
            <a:br>
              <a:rPr lang="fi-FI" sz="1000">
                <a:solidFill>
                  <a:srgbClr val="D5B778"/>
                </a:solidFill>
                <a:latin typeface="Consolas"/>
              </a:rPr>
            </a:br>
            <a:r>
              <a:rPr lang="fi-FI" sz="1000">
                <a:solidFill>
                  <a:srgbClr val="D5B778"/>
                </a:solidFill>
                <a:latin typeface="Consolas"/>
              </a:rPr>
              <a:t>&lt;/</a:t>
            </a:r>
            <a:r>
              <a:rPr lang="fi-FI" sz="1000" err="1">
                <a:solidFill>
                  <a:srgbClr val="C77DBB"/>
                </a:solidFill>
                <a:latin typeface="Consolas"/>
              </a:rPr>
              <a:t>env</a:t>
            </a:r>
            <a:r>
              <a:rPr lang="fi-FI" sz="1000" err="1">
                <a:solidFill>
                  <a:srgbClr val="D5B778"/>
                </a:solidFill>
                <a:latin typeface="Consolas"/>
              </a:rPr>
              <a:t>:Envelope</a:t>
            </a:r>
            <a:r>
              <a:rPr lang="fi-FI" sz="1000">
                <a:solidFill>
                  <a:srgbClr val="D5B778"/>
                </a:solidFill>
                <a:latin typeface="Consolas"/>
              </a:rPr>
              <a:t>&gt;</a:t>
            </a:r>
            <a:br>
              <a:rPr lang="fi-FI" sz="1000">
                <a:solidFill>
                  <a:srgbClr val="D5B778"/>
                </a:solidFill>
                <a:latin typeface="Consolas"/>
              </a:rPr>
            </a:br>
            <a:endParaRPr lang="fi-FI" sz="1000">
              <a:solidFill>
                <a:srgbClr val="D5B778"/>
              </a:solidFill>
              <a:latin typeface="Consolas"/>
            </a:endParaRPr>
          </a:p>
          <a:p>
            <a:pPr algn="l"/>
            <a:endParaRPr lang="fi-FI"/>
          </a:p>
        </p:txBody>
      </p:sp>
      <p:sp>
        <p:nvSpPr>
          <p:cNvPr id="4" name="Content Placeholder 6">
            <a:extLst>
              <a:ext uri="{FF2B5EF4-FFF2-40B4-BE49-F238E27FC236}">
                <a16:creationId xmlns:a16="http://schemas.microsoft.com/office/drawing/2014/main" id="{CA659F11-E035-FF9B-600E-63BE9DCE02C0}"/>
              </a:ext>
            </a:extLst>
          </p:cNvPr>
          <p:cNvSpPr txBox="1">
            <a:spLocks/>
          </p:cNvSpPr>
          <p:nvPr/>
        </p:nvSpPr>
        <p:spPr>
          <a:xfrm>
            <a:off x="1376394" y="3718880"/>
            <a:ext cx="7386092" cy="341856"/>
          </a:xfrm>
          <a:prstGeom prst="rect">
            <a:avLst/>
          </a:prstGeom>
        </p:spPr>
        <p:txBody>
          <a:bodyPr vert="horz" lIns="0" tIns="0" rIns="0" bIns="0" rtlCol="0" anchor="t" anchorCtr="0">
            <a:noAutofit/>
          </a:bodyPr>
          <a:lstStyle>
            <a:lvl1pPr marL="0" indent="0" algn="l" defTabSz="1219170" rtl="0" eaLnBrk="1" latinLnBrk="0" hangingPunct="1">
              <a:lnSpc>
                <a:spcPct val="95000"/>
              </a:lnSpc>
              <a:spcBef>
                <a:spcPts val="1500"/>
              </a:spcBef>
              <a:buSzPct val="100000"/>
              <a:buFont typeface="Arial" panose="020B0604020202020204" pitchFamily="34" charset="0"/>
              <a:buNone/>
              <a:defRPr sz="1800" kern="1200">
                <a:solidFill>
                  <a:schemeClr val="tx1"/>
                </a:solidFill>
                <a:latin typeface="Work Sans Medium" pitchFamily="2" charset="77"/>
                <a:ea typeface="+mn-ea"/>
                <a:cs typeface="+mn-cs"/>
              </a:defRPr>
            </a:lvl1pPr>
            <a:lvl2pPr marL="538162" indent="0" algn="l" defTabSz="1219170" rtl="0" eaLnBrk="1" latinLnBrk="0" hangingPunct="1">
              <a:lnSpc>
                <a:spcPct val="95000"/>
              </a:lnSpc>
              <a:spcBef>
                <a:spcPts val="1500"/>
              </a:spcBef>
              <a:buSzPct val="100000"/>
              <a:buFont typeface="Arial" panose="020B0604020202020204" pitchFamily="34" charset="0"/>
              <a:buNone/>
              <a:defRPr sz="1800" kern="1200">
                <a:solidFill>
                  <a:schemeClr val="tx1"/>
                </a:solidFill>
                <a:latin typeface="Work Sans Medium" pitchFamily="2" charset="77"/>
                <a:ea typeface="+mn-ea"/>
                <a:cs typeface="+mn-cs"/>
              </a:defRPr>
            </a:lvl2pPr>
            <a:lvl3pPr marL="1076325" indent="0" algn="l" defTabSz="1219170" rtl="0" eaLnBrk="1" latinLnBrk="0" hangingPunct="1">
              <a:lnSpc>
                <a:spcPct val="95000"/>
              </a:lnSpc>
              <a:spcBef>
                <a:spcPts val="1500"/>
              </a:spcBef>
              <a:buSzPct val="100000"/>
              <a:buFont typeface="Arial" panose="020B0604020202020204" pitchFamily="34" charset="0"/>
              <a:buNone/>
              <a:defRPr sz="1800" kern="1200">
                <a:solidFill>
                  <a:schemeClr val="tx1"/>
                </a:solidFill>
                <a:latin typeface="Work Sans Medium" pitchFamily="2" charset="77"/>
                <a:ea typeface="+mn-ea"/>
                <a:cs typeface="+mn-cs"/>
              </a:defRPr>
            </a:lvl3pPr>
            <a:lvl4pPr marL="1614487" indent="0" algn="l" defTabSz="1219170" rtl="0" eaLnBrk="1" latinLnBrk="0" hangingPunct="1">
              <a:lnSpc>
                <a:spcPct val="95000"/>
              </a:lnSpc>
              <a:spcBef>
                <a:spcPts val="0"/>
              </a:spcBef>
              <a:buSzPct val="100000"/>
              <a:buFont typeface="Arial" panose="020B0604020202020204" pitchFamily="34" charset="0"/>
              <a:buNone/>
              <a:defRPr sz="1800" kern="1200">
                <a:solidFill>
                  <a:schemeClr val="tx1"/>
                </a:solidFill>
                <a:latin typeface="Work Sans Medium" pitchFamily="2" charset="77"/>
                <a:ea typeface="+mn-ea"/>
                <a:cs typeface="+mn-cs"/>
              </a:defRPr>
            </a:lvl4pPr>
            <a:lvl5pPr marL="2152650" indent="0" algn="l" defTabSz="1219170" rtl="0" eaLnBrk="1" latinLnBrk="0" hangingPunct="1">
              <a:lnSpc>
                <a:spcPct val="95000"/>
              </a:lnSpc>
              <a:spcBef>
                <a:spcPts val="0"/>
              </a:spcBef>
              <a:buSzPct val="100000"/>
              <a:buFont typeface="Arial" panose="020B0604020202020204" pitchFamily="34" charset="0"/>
              <a:buNone/>
              <a:defRPr sz="1800" kern="1200">
                <a:solidFill>
                  <a:schemeClr val="tx1"/>
                </a:solidFill>
                <a:latin typeface="Work Sans Medium" pitchFamily="2" charset="77"/>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en-US" sz="1600" i="1" err="1">
                <a:latin typeface="Work Sans Medium"/>
              </a:rPr>
              <a:t>Esimerkki</a:t>
            </a:r>
            <a:r>
              <a:rPr lang="en-US" sz="1600" i="1">
                <a:latin typeface="Work Sans Medium"/>
              </a:rPr>
              <a:t> VID-</a:t>
            </a:r>
            <a:r>
              <a:rPr lang="en-US" sz="1600" i="1" err="1">
                <a:latin typeface="Work Sans Medium"/>
              </a:rPr>
              <a:t>ilmoituksen</a:t>
            </a:r>
            <a:r>
              <a:rPr lang="en-US" sz="1600" i="1">
                <a:latin typeface="Work Sans Medium"/>
              </a:rPr>
              <a:t> XML-</a:t>
            </a:r>
            <a:r>
              <a:rPr lang="en-US" sz="1600" i="1" err="1">
                <a:latin typeface="Work Sans Medium"/>
              </a:rPr>
              <a:t>tiedostosta</a:t>
            </a:r>
            <a:endParaRPr lang="en-US" sz="1600" i="1">
              <a:latin typeface="Work Sans Medium"/>
            </a:endParaRPr>
          </a:p>
        </p:txBody>
      </p:sp>
      <p:sp>
        <p:nvSpPr>
          <p:cNvPr id="6" name="Tekstiruutu 5">
            <a:extLst>
              <a:ext uri="{FF2B5EF4-FFF2-40B4-BE49-F238E27FC236}">
                <a16:creationId xmlns:a16="http://schemas.microsoft.com/office/drawing/2014/main" id="{BF92447E-E5DC-1F72-8290-84F17DB5133A}"/>
              </a:ext>
            </a:extLst>
          </p:cNvPr>
          <p:cNvSpPr txBox="1"/>
          <p:nvPr/>
        </p:nvSpPr>
        <p:spPr>
          <a:xfrm>
            <a:off x="9167226" y="4186239"/>
            <a:ext cx="4631858" cy="1037207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env:Envelope</a:t>
            </a:r>
            <a:r>
              <a:rPr lang="fi-FI" sz="1000">
                <a:solidFill>
                  <a:srgbClr val="C77DBB"/>
                </a:solidFill>
                <a:latin typeface="Consolas"/>
              </a:rPr>
              <a:t>" </a:t>
            </a: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mai:MAI</a:t>
            </a:r>
            <a:r>
              <a:rPr lang="fi-FI" sz="1000">
                <a:solidFill>
                  <a:srgbClr val="C77DBB"/>
                </a:solidFill>
                <a:latin typeface="Consolas"/>
              </a:rPr>
              <a:t>" </a:t>
            </a: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mai:ExchangedDocument</a:t>
            </a:r>
            <a:r>
              <a:rPr lang="fi-FI" sz="1000">
                <a:solidFill>
                  <a:srgbClr val="C77DBB"/>
                </a:solidFill>
                <a:latin typeface="Consolas"/>
              </a:rPr>
              <a:t>" </a:t>
            </a: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ram:ID</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"MSGID1617779134129"</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ram:TypeCode</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"VID"</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ram:PurposeCode</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"9"</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ram:VersionID</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"2.0"</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ram:FirstSignatoryDocumentAuthentication</a:t>
            </a:r>
            <a:r>
              <a:rPr lang="fi-FI" sz="1000">
                <a:solidFill>
                  <a:srgbClr val="C77DBB"/>
                </a:solidFill>
                <a:latin typeface="Consolas"/>
              </a:rPr>
              <a:t>" </a:t>
            </a: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ram:FormattedActualDateTime</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"2024-09-06T09:30:00Z"</a:t>
            </a:r>
            <a:br>
              <a:rPr lang="fi-FI" sz="1000">
                <a:solidFill>
                  <a:srgbClr val="6AAB73"/>
                </a:solidFill>
                <a:latin typeface="Consolas"/>
              </a:rPr>
            </a:br>
            <a:r>
              <a:rPr lang="fi-FI" sz="1000">
                <a:solidFill>
                  <a:srgbClr val="6AAB73"/>
                </a:solidFill>
                <a:latin typeface="Consolas"/>
              </a:rPr>
              <a:t>        </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mai:ExchangedDeclaration</a:t>
            </a:r>
            <a:r>
              <a:rPr lang="fi-FI" sz="1000">
                <a:solidFill>
                  <a:srgbClr val="C77DBB"/>
                </a:solidFill>
                <a:latin typeface="Consolas"/>
              </a:rPr>
              <a:t>" </a:t>
            </a: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ram:ID</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"DECL-PT-24-00001"</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ram:DeclarantTradeParty</a:t>
            </a:r>
            <a:r>
              <a:rPr lang="fi-FI" sz="1000">
                <a:solidFill>
                  <a:srgbClr val="C77DBB"/>
                </a:solidFill>
                <a:latin typeface="Consolas"/>
              </a:rPr>
              <a:t>" </a:t>
            </a: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ram:ID</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"IT123456789012345"</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ram:Name</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a:t>
            </a:r>
            <a:r>
              <a:rPr lang="fi-FI" sz="1000" err="1">
                <a:solidFill>
                  <a:srgbClr val="6AAB73"/>
                </a:solidFill>
                <a:latin typeface="Consolas"/>
              </a:rPr>
              <a:t>Blue</a:t>
            </a:r>
            <a:r>
              <a:rPr lang="fi-FI" sz="1000">
                <a:solidFill>
                  <a:srgbClr val="6AAB73"/>
                </a:solidFill>
                <a:latin typeface="Consolas"/>
              </a:rPr>
              <a:t> </a:t>
            </a:r>
            <a:r>
              <a:rPr lang="fi-FI" sz="1000" err="1">
                <a:solidFill>
                  <a:srgbClr val="6AAB73"/>
                </a:solidFill>
                <a:latin typeface="Consolas"/>
              </a:rPr>
              <a:t>waves</a:t>
            </a:r>
            <a:r>
              <a:rPr lang="fi-FI" sz="1000">
                <a:solidFill>
                  <a:srgbClr val="6AAB73"/>
                </a:solidFill>
                <a:latin typeface="Consolas"/>
              </a:rPr>
              <a:t> </a:t>
            </a:r>
            <a:r>
              <a:rPr lang="fi-FI" sz="1000" err="1">
                <a:solidFill>
                  <a:srgbClr val="6AAB73"/>
                </a:solidFill>
                <a:latin typeface="Consolas"/>
              </a:rPr>
              <a:t>shipping</a:t>
            </a:r>
            <a:r>
              <a:rPr lang="fi-FI" sz="1000">
                <a:solidFill>
                  <a:srgbClr val="6AAB73"/>
                </a:solidFill>
                <a:latin typeface="Consolas"/>
              </a:rPr>
              <a:t> Ltd."</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ram:RoleCode</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"AG"</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ram:DefinedTradeContact</a:t>
            </a:r>
            <a:r>
              <a:rPr lang="fi-FI" sz="1000">
                <a:solidFill>
                  <a:srgbClr val="C77DBB"/>
                </a:solidFill>
                <a:latin typeface="Consolas"/>
              </a:rPr>
              <a:t>" </a:t>
            </a:r>
            <a:r>
              <a:rPr lang="fi-FI" sz="1000">
                <a:solidFill>
                  <a:srgbClr val="BCBEC4"/>
                </a:solidFill>
                <a:latin typeface="Consolas"/>
              </a:rPr>
              <a:t>: [ {</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ram:PersonName</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"Mario Rossi"</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ram:TelephoneUniversalCommunication</a:t>
            </a:r>
            <a:r>
              <a:rPr lang="fi-FI" sz="1000">
                <a:solidFill>
                  <a:srgbClr val="C77DBB"/>
                </a:solidFill>
                <a:latin typeface="Consolas"/>
              </a:rPr>
              <a:t>" </a:t>
            </a: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ram:CompleteNumber</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"0039 918273645"</a:t>
            </a:r>
            <a:br>
              <a:rPr lang="fi-FI" sz="1000">
                <a:solidFill>
                  <a:srgbClr val="6AAB73"/>
                </a:solidFill>
                <a:latin typeface="Consolas"/>
              </a:rPr>
            </a:br>
            <a:r>
              <a:rPr lang="fi-FI" sz="1000">
                <a:solidFill>
                  <a:srgbClr val="6AAB73"/>
                </a:solidFill>
                <a:latin typeface="Consolas"/>
              </a:rPr>
              <a:t>            </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ram:EmailURIUniversalCommunication</a:t>
            </a:r>
            <a:r>
              <a:rPr lang="fi-FI" sz="1000">
                <a:solidFill>
                  <a:srgbClr val="C77DBB"/>
                </a:solidFill>
                <a:latin typeface="Consolas"/>
              </a:rPr>
              <a:t>" </a:t>
            </a: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ram:URIID</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a:t>
            </a:r>
            <a:r>
              <a:rPr lang="fi-FI" sz="1000">
                <a:solidFill>
                  <a:srgbClr val="6AAB73"/>
                </a:solidFill>
                <a:latin typeface="Consolas"/>
                <a:hlinkClick r:id="rId6"/>
              </a:rPr>
              <a:t>mario.rossi@bws.it</a:t>
            </a:r>
            <a:r>
              <a:rPr lang="fi-FI" sz="1000">
                <a:solidFill>
                  <a:srgbClr val="6AAB73"/>
                </a:solidFill>
                <a:latin typeface="Consolas"/>
              </a:rPr>
              <a:t>"</a:t>
            </a:r>
            <a:br>
              <a:rPr lang="fi-FI" sz="1000">
                <a:solidFill>
                  <a:srgbClr val="6AAB73"/>
                </a:solidFill>
                <a:latin typeface="Consolas"/>
              </a:rPr>
            </a:br>
            <a:r>
              <a:rPr lang="fi-FI" sz="1000">
                <a:solidFill>
                  <a:srgbClr val="6AAB73"/>
                </a:solidFill>
                <a:latin typeface="Consolas"/>
              </a:rPr>
              <a:t>            </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 ],</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ram:PostalTradeAddress</a:t>
            </a:r>
            <a:r>
              <a:rPr lang="fi-FI" sz="1000">
                <a:solidFill>
                  <a:srgbClr val="C77DBB"/>
                </a:solidFill>
                <a:latin typeface="Consolas"/>
              </a:rPr>
              <a:t>" </a:t>
            </a: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ram:PostcodeCode</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"00144"</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ram:StreetName</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"Via Giulio </a:t>
            </a:r>
            <a:r>
              <a:rPr lang="fi-FI" sz="1000" err="1">
                <a:solidFill>
                  <a:srgbClr val="6AAB73"/>
                </a:solidFill>
                <a:latin typeface="Consolas"/>
              </a:rPr>
              <a:t>Cesare</a:t>
            </a:r>
            <a:r>
              <a:rPr lang="fi-FI" sz="1000">
                <a:solidFill>
                  <a:srgbClr val="6AAB73"/>
                </a:solidFill>
                <a:latin typeface="Consolas"/>
              </a:rPr>
              <a:t>"</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ram:CityName</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"Rome"</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ram:CountryID</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"IT"</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ram:BuildingNumber</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"10B"</a:t>
            </a:r>
            <a:br>
              <a:rPr lang="fi-FI" sz="1000">
                <a:solidFill>
                  <a:srgbClr val="6AAB73"/>
                </a:solidFill>
                <a:latin typeface="Consolas"/>
              </a:rPr>
            </a:br>
            <a:r>
              <a:rPr lang="fi-FI" sz="1000">
                <a:solidFill>
                  <a:srgbClr val="6AAB73"/>
                </a:solidFill>
                <a:latin typeface="Consolas"/>
              </a:rPr>
              <a:t>          </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ram:TelephoneUniversalCommunication</a:t>
            </a:r>
            <a:r>
              <a:rPr lang="fi-FI" sz="1000">
                <a:solidFill>
                  <a:srgbClr val="C77DBB"/>
                </a:solidFill>
                <a:latin typeface="Consolas"/>
              </a:rPr>
              <a:t>" </a:t>
            </a:r>
            <a:r>
              <a:rPr lang="fi-FI" sz="1000">
                <a:solidFill>
                  <a:srgbClr val="BCBEC4"/>
                </a:solidFill>
                <a:latin typeface="Consolas"/>
              </a:rPr>
              <a:t>: [ {</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ram:CompleteNumber</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"0039 918273644"</a:t>
            </a:r>
            <a:br>
              <a:rPr lang="fi-FI" sz="1000">
                <a:solidFill>
                  <a:srgbClr val="6AAB73"/>
                </a:solidFill>
                <a:latin typeface="Consolas"/>
              </a:rPr>
            </a:br>
            <a:r>
              <a:rPr lang="fi-FI" sz="1000">
                <a:solidFill>
                  <a:srgbClr val="6AAB73"/>
                </a:solidFill>
                <a:latin typeface="Consolas"/>
              </a:rPr>
              <a:t>          </a:t>
            </a: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ram:EmailURIUniversalCommunication</a:t>
            </a:r>
            <a:r>
              <a:rPr lang="fi-FI" sz="1000">
                <a:solidFill>
                  <a:srgbClr val="C77DBB"/>
                </a:solidFill>
                <a:latin typeface="Consolas"/>
              </a:rPr>
              <a:t>" </a:t>
            </a:r>
            <a:r>
              <a:rPr lang="fi-FI" sz="1000">
                <a:solidFill>
                  <a:srgbClr val="BCBEC4"/>
                </a:solidFill>
                <a:latin typeface="Consolas"/>
              </a:rPr>
              <a:t>: [ {</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ram:URIID</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a:t>
            </a:r>
            <a:r>
              <a:rPr lang="fi-FI" sz="1000">
                <a:solidFill>
                  <a:srgbClr val="6AAB73"/>
                </a:solidFill>
                <a:latin typeface="Consolas"/>
                <a:hlinkClick r:id="rId7"/>
              </a:rPr>
              <a:t>info@bws.it</a:t>
            </a:r>
            <a:r>
              <a:rPr lang="fi-FI" sz="1000">
                <a:solidFill>
                  <a:srgbClr val="6AAB73"/>
                </a:solidFill>
                <a:latin typeface="Consolas"/>
              </a:rPr>
              <a:t>"</a:t>
            </a:r>
            <a:br>
              <a:rPr lang="fi-FI" sz="1000">
                <a:solidFill>
                  <a:srgbClr val="6AAB73"/>
                </a:solidFill>
                <a:latin typeface="Consolas"/>
              </a:rPr>
            </a:br>
            <a:r>
              <a:rPr lang="fi-FI" sz="1000">
                <a:solidFill>
                  <a:srgbClr val="6AAB73"/>
                </a:solidFill>
                <a:latin typeface="Consolas"/>
              </a:rPr>
              <a:t>          </a:t>
            </a: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vid:VID</a:t>
            </a:r>
            <a:r>
              <a:rPr lang="fi-FI" sz="1000">
                <a:solidFill>
                  <a:srgbClr val="C77DBB"/>
                </a:solidFill>
                <a:latin typeface="Consolas"/>
              </a:rPr>
              <a:t>" </a:t>
            </a: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vid:SpecifiedLogisticsTransportMovement</a:t>
            </a:r>
            <a:r>
              <a:rPr lang="fi-FI" sz="1000">
                <a:solidFill>
                  <a:srgbClr val="C77DBB"/>
                </a:solidFill>
                <a:latin typeface="Consolas"/>
              </a:rPr>
              <a:t>" </a:t>
            </a: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ram:UsedLogisticsTransportMeans</a:t>
            </a:r>
            <a:r>
              <a:rPr lang="fi-FI" sz="1000">
                <a:solidFill>
                  <a:srgbClr val="C77DBB"/>
                </a:solidFill>
                <a:latin typeface="Consolas"/>
              </a:rPr>
              <a:t>" </a:t>
            </a: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ram:Name</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a:t>
            </a:r>
            <a:r>
              <a:rPr lang="fi-FI" sz="1000" err="1">
                <a:solidFill>
                  <a:srgbClr val="6AAB73"/>
                </a:solidFill>
                <a:latin typeface="Consolas"/>
              </a:rPr>
              <a:t>Ship</a:t>
            </a:r>
            <a:r>
              <a:rPr lang="fi-FI" sz="1000">
                <a:solidFill>
                  <a:srgbClr val="6AAB73"/>
                </a:solidFill>
                <a:latin typeface="Consolas"/>
              </a:rPr>
              <a:t> </a:t>
            </a:r>
            <a:r>
              <a:rPr lang="fi-FI" sz="1000" err="1">
                <a:solidFill>
                  <a:srgbClr val="6AAB73"/>
                </a:solidFill>
                <a:latin typeface="Consolas"/>
              </a:rPr>
              <a:t>Test</a:t>
            </a:r>
            <a:r>
              <a:rPr lang="fi-FI" sz="1000">
                <a:solidFill>
                  <a:srgbClr val="6AAB73"/>
                </a:solidFill>
                <a:latin typeface="Consolas"/>
              </a:rPr>
              <a:t>"</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ram:CallSignID</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"IABC2"</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ram:MMSIID</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"267250000"</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ram:IMOID</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"9074728"</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ram:IMONumberIndicator</a:t>
            </a:r>
            <a:r>
              <a:rPr lang="fi-FI" sz="1000">
                <a:solidFill>
                  <a:srgbClr val="C77DBB"/>
                </a:solidFill>
                <a:latin typeface="Consolas"/>
              </a:rPr>
              <a:t>" </a:t>
            </a:r>
            <a:r>
              <a:rPr lang="fi-FI" sz="1000">
                <a:solidFill>
                  <a:srgbClr val="BCBEC4"/>
                </a:solidFill>
                <a:latin typeface="Consolas"/>
              </a:rPr>
              <a:t>: </a:t>
            </a:r>
            <a:r>
              <a:rPr lang="fi-FI" sz="1000">
                <a:solidFill>
                  <a:srgbClr val="2AACB8"/>
                </a:solidFill>
                <a:latin typeface="Consolas"/>
              </a:rPr>
              <a:t>1</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ram:ENIID</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"99074729"</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ram:CFRID</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"ITA123456789"</a:t>
            </a:r>
            <a:br>
              <a:rPr lang="fi-FI" sz="1000">
                <a:solidFill>
                  <a:srgbClr val="6AAB73"/>
                </a:solidFill>
                <a:latin typeface="Consolas"/>
              </a:rPr>
            </a:br>
            <a:r>
              <a:rPr lang="fi-FI" sz="1000">
                <a:solidFill>
                  <a:srgbClr val="6AAB73"/>
                </a:solidFill>
                <a:latin typeface="Consolas"/>
              </a:rPr>
              <a:t>        </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ram:CallTransportEvent</a:t>
            </a:r>
            <a:r>
              <a:rPr lang="fi-FI" sz="1000">
                <a:solidFill>
                  <a:srgbClr val="C77DBB"/>
                </a:solidFill>
                <a:latin typeface="Consolas"/>
              </a:rPr>
              <a:t>" </a:t>
            </a: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ram:EstimatedTransportMeansArrivalOccurrenceDateTime</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"2024-02-25T13:25:00Z"</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ram:OccurrenceLogisticsLocation</a:t>
            </a:r>
            <a:r>
              <a:rPr lang="fi-FI" sz="1000">
                <a:solidFill>
                  <a:srgbClr val="C77DBB"/>
                </a:solidFill>
                <a:latin typeface="Consolas"/>
              </a:rPr>
              <a:t>" </a:t>
            </a: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r>
              <a:rPr lang="fi-FI" sz="1000">
                <a:solidFill>
                  <a:srgbClr val="C77DBB"/>
                </a:solidFill>
                <a:latin typeface="Consolas"/>
              </a:rPr>
              <a:t>"</a:t>
            </a:r>
            <a:r>
              <a:rPr lang="fi-FI" sz="1000" err="1">
                <a:solidFill>
                  <a:srgbClr val="C77DBB"/>
                </a:solidFill>
                <a:latin typeface="Consolas"/>
              </a:rPr>
              <a:t>ram:ID</a:t>
            </a:r>
            <a:r>
              <a:rPr lang="fi-FI" sz="1000">
                <a:solidFill>
                  <a:srgbClr val="C77DBB"/>
                </a:solidFill>
                <a:latin typeface="Consolas"/>
              </a:rPr>
              <a:t>" </a:t>
            </a:r>
            <a:r>
              <a:rPr lang="fi-FI" sz="1000">
                <a:solidFill>
                  <a:srgbClr val="BCBEC4"/>
                </a:solidFill>
                <a:latin typeface="Consolas"/>
              </a:rPr>
              <a:t>: </a:t>
            </a:r>
            <a:r>
              <a:rPr lang="fi-FI" sz="1000">
                <a:solidFill>
                  <a:srgbClr val="6AAB73"/>
                </a:solidFill>
                <a:latin typeface="Consolas"/>
              </a:rPr>
              <a:t>"ITGOA"</a:t>
            </a:r>
            <a:br>
              <a:rPr lang="fi-FI" sz="1000">
                <a:solidFill>
                  <a:srgbClr val="6AAB73"/>
                </a:solidFill>
                <a:latin typeface="Consolas"/>
              </a:rPr>
            </a:br>
            <a:r>
              <a:rPr lang="fi-FI" sz="1000">
                <a:solidFill>
                  <a:srgbClr val="6AAB73"/>
                </a:solidFill>
                <a:latin typeface="Consolas"/>
              </a:rPr>
              <a:t>          </a:t>
            </a:r>
            <a:r>
              <a:rPr lang="fi-FI" sz="1000">
                <a:solidFill>
                  <a:srgbClr val="BCBEC4"/>
                </a:solidFill>
                <a:latin typeface="Consolas"/>
              </a:rPr>
              <a:t>}</a:t>
            </a:r>
            <a:br>
              <a:rPr lang="fi-FI" sz="1000">
                <a:solidFill>
                  <a:srgbClr val="BCBEC4"/>
                </a:solidFill>
                <a:latin typeface="Consolas"/>
              </a:rPr>
            </a:b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  }</a:t>
            </a:r>
            <a:br>
              <a:rPr lang="fi-FI" sz="1000">
                <a:solidFill>
                  <a:srgbClr val="BCBEC4"/>
                </a:solidFill>
                <a:latin typeface="Consolas"/>
              </a:rPr>
            </a:br>
            <a:r>
              <a:rPr lang="fi-FI" sz="1000">
                <a:solidFill>
                  <a:srgbClr val="BCBEC4"/>
                </a:solidFill>
                <a:latin typeface="Consolas"/>
              </a:rPr>
              <a:t>}</a:t>
            </a:r>
            <a:endParaRPr lang="fi-FI"/>
          </a:p>
          <a:p>
            <a:pPr algn="l"/>
            <a:endParaRPr lang="fi-FI"/>
          </a:p>
        </p:txBody>
      </p:sp>
      <p:sp>
        <p:nvSpPr>
          <p:cNvPr id="8" name="Content Placeholder 6">
            <a:extLst>
              <a:ext uri="{FF2B5EF4-FFF2-40B4-BE49-F238E27FC236}">
                <a16:creationId xmlns:a16="http://schemas.microsoft.com/office/drawing/2014/main" id="{5677B01A-5D48-AE14-9E57-6BC0CFDD4A2F}"/>
              </a:ext>
            </a:extLst>
          </p:cNvPr>
          <p:cNvSpPr txBox="1">
            <a:spLocks/>
          </p:cNvSpPr>
          <p:nvPr/>
        </p:nvSpPr>
        <p:spPr>
          <a:xfrm>
            <a:off x="9167226" y="3718880"/>
            <a:ext cx="7386092" cy="341856"/>
          </a:xfrm>
          <a:prstGeom prst="rect">
            <a:avLst/>
          </a:prstGeom>
        </p:spPr>
        <p:txBody>
          <a:bodyPr vert="horz" lIns="0" tIns="0" rIns="0" bIns="0" rtlCol="0" anchor="t" anchorCtr="0">
            <a:noAutofit/>
          </a:bodyPr>
          <a:lstStyle>
            <a:lvl1pPr marL="0" indent="0" algn="l" defTabSz="1219170" rtl="0" eaLnBrk="1" latinLnBrk="0" hangingPunct="1">
              <a:lnSpc>
                <a:spcPct val="95000"/>
              </a:lnSpc>
              <a:spcBef>
                <a:spcPts val="1500"/>
              </a:spcBef>
              <a:buSzPct val="100000"/>
              <a:buFont typeface="Arial" panose="020B0604020202020204" pitchFamily="34" charset="0"/>
              <a:buNone/>
              <a:defRPr sz="1800" kern="1200">
                <a:solidFill>
                  <a:schemeClr val="tx1"/>
                </a:solidFill>
                <a:latin typeface="Work Sans Medium" pitchFamily="2" charset="77"/>
                <a:ea typeface="+mn-ea"/>
                <a:cs typeface="+mn-cs"/>
              </a:defRPr>
            </a:lvl1pPr>
            <a:lvl2pPr marL="538162" indent="0" algn="l" defTabSz="1219170" rtl="0" eaLnBrk="1" latinLnBrk="0" hangingPunct="1">
              <a:lnSpc>
                <a:spcPct val="95000"/>
              </a:lnSpc>
              <a:spcBef>
                <a:spcPts val="1500"/>
              </a:spcBef>
              <a:buSzPct val="100000"/>
              <a:buFont typeface="Arial" panose="020B0604020202020204" pitchFamily="34" charset="0"/>
              <a:buNone/>
              <a:defRPr sz="1800" kern="1200">
                <a:solidFill>
                  <a:schemeClr val="tx1"/>
                </a:solidFill>
                <a:latin typeface="Work Sans Medium" pitchFamily="2" charset="77"/>
                <a:ea typeface="+mn-ea"/>
                <a:cs typeface="+mn-cs"/>
              </a:defRPr>
            </a:lvl2pPr>
            <a:lvl3pPr marL="1076325" indent="0" algn="l" defTabSz="1219170" rtl="0" eaLnBrk="1" latinLnBrk="0" hangingPunct="1">
              <a:lnSpc>
                <a:spcPct val="95000"/>
              </a:lnSpc>
              <a:spcBef>
                <a:spcPts val="1500"/>
              </a:spcBef>
              <a:buSzPct val="100000"/>
              <a:buFont typeface="Arial" panose="020B0604020202020204" pitchFamily="34" charset="0"/>
              <a:buNone/>
              <a:defRPr sz="1800" kern="1200">
                <a:solidFill>
                  <a:schemeClr val="tx1"/>
                </a:solidFill>
                <a:latin typeface="Work Sans Medium" pitchFamily="2" charset="77"/>
                <a:ea typeface="+mn-ea"/>
                <a:cs typeface="+mn-cs"/>
              </a:defRPr>
            </a:lvl3pPr>
            <a:lvl4pPr marL="1614487" indent="0" algn="l" defTabSz="1219170" rtl="0" eaLnBrk="1" latinLnBrk="0" hangingPunct="1">
              <a:lnSpc>
                <a:spcPct val="95000"/>
              </a:lnSpc>
              <a:spcBef>
                <a:spcPts val="0"/>
              </a:spcBef>
              <a:buSzPct val="100000"/>
              <a:buFont typeface="Arial" panose="020B0604020202020204" pitchFamily="34" charset="0"/>
              <a:buNone/>
              <a:defRPr sz="1800" kern="1200">
                <a:solidFill>
                  <a:schemeClr val="tx1"/>
                </a:solidFill>
                <a:latin typeface="Work Sans Medium" pitchFamily="2" charset="77"/>
                <a:ea typeface="+mn-ea"/>
                <a:cs typeface="+mn-cs"/>
              </a:defRPr>
            </a:lvl4pPr>
            <a:lvl5pPr marL="2152650" indent="0" algn="l" defTabSz="1219170" rtl="0" eaLnBrk="1" latinLnBrk="0" hangingPunct="1">
              <a:lnSpc>
                <a:spcPct val="95000"/>
              </a:lnSpc>
              <a:spcBef>
                <a:spcPts val="0"/>
              </a:spcBef>
              <a:buSzPct val="100000"/>
              <a:buFont typeface="Arial" panose="020B0604020202020204" pitchFamily="34" charset="0"/>
              <a:buNone/>
              <a:defRPr sz="1800" kern="1200">
                <a:solidFill>
                  <a:schemeClr val="tx1"/>
                </a:solidFill>
                <a:latin typeface="Work Sans Medium" pitchFamily="2" charset="77"/>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en-US" sz="1600" i="1" err="1">
                <a:latin typeface="Work Sans Medium"/>
              </a:rPr>
              <a:t>Esimerkki</a:t>
            </a:r>
            <a:r>
              <a:rPr lang="en-US" sz="1600" i="1">
                <a:latin typeface="Work Sans Medium"/>
              </a:rPr>
              <a:t> VID-</a:t>
            </a:r>
            <a:r>
              <a:rPr lang="en-US" sz="1600" i="1" err="1">
                <a:latin typeface="Work Sans Medium"/>
              </a:rPr>
              <a:t>ilmoituksen</a:t>
            </a:r>
            <a:r>
              <a:rPr lang="en-US" sz="1600" i="1">
                <a:latin typeface="Work Sans Medium"/>
              </a:rPr>
              <a:t> JSON-</a:t>
            </a:r>
            <a:r>
              <a:rPr lang="en-US" sz="1600" i="1" err="1">
                <a:latin typeface="Work Sans Medium"/>
              </a:rPr>
              <a:t>tiedostosta</a:t>
            </a:r>
            <a:endParaRPr lang="en-US" sz="1600" i="1">
              <a:latin typeface="Work Sans Medium"/>
            </a:endParaRPr>
          </a:p>
        </p:txBody>
      </p:sp>
    </p:spTree>
    <p:extLst>
      <p:ext uri="{BB962C8B-B14F-4D97-AF65-F5344CB8AC3E}">
        <p14:creationId xmlns:p14="http://schemas.microsoft.com/office/powerpoint/2010/main" val="1030088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700AB6D-674E-DF07-0E48-32EF12E32E2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62846F1-DF39-E510-A2B6-AE838535842B}"/>
              </a:ext>
            </a:extLst>
          </p:cNvPr>
          <p:cNvSpPr>
            <a:spLocks noGrp="1"/>
          </p:cNvSpPr>
          <p:nvPr>
            <p:ph type="title"/>
          </p:nvPr>
        </p:nvSpPr>
        <p:spPr>
          <a:xfrm>
            <a:off x="513723" y="619159"/>
            <a:ext cx="7386823" cy="548460"/>
          </a:xfrm>
        </p:spPr>
        <p:txBody>
          <a:bodyPr/>
          <a:lstStyle/>
          <a:p>
            <a:r>
              <a:rPr lang="en-US" err="1"/>
              <a:t>Tekniset</a:t>
            </a:r>
            <a:r>
              <a:rPr lang="en-US"/>
              <a:t> </a:t>
            </a:r>
            <a:r>
              <a:rPr lang="en-US" err="1"/>
              <a:t>tiedot</a:t>
            </a:r>
            <a:r>
              <a:rPr lang="en-US"/>
              <a:t>: XML tai JSON</a:t>
            </a:r>
          </a:p>
        </p:txBody>
      </p:sp>
      <p:sp>
        <p:nvSpPr>
          <p:cNvPr id="7" name="Content Placeholder 6">
            <a:extLst>
              <a:ext uri="{FF2B5EF4-FFF2-40B4-BE49-F238E27FC236}">
                <a16:creationId xmlns:a16="http://schemas.microsoft.com/office/drawing/2014/main" id="{02FE23F8-9D9D-E06A-5553-069EE01C08BE}"/>
              </a:ext>
            </a:extLst>
          </p:cNvPr>
          <p:cNvSpPr>
            <a:spLocks noGrp="1"/>
          </p:cNvSpPr>
          <p:nvPr>
            <p:ph sz="quarter" idx="14"/>
          </p:nvPr>
        </p:nvSpPr>
        <p:spPr>
          <a:xfrm>
            <a:off x="514454" y="1590222"/>
            <a:ext cx="7386092" cy="2074594"/>
          </a:xfrm>
        </p:spPr>
        <p:txBody>
          <a:bodyPr/>
          <a:lstStyle/>
          <a:p>
            <a:r>
              <a:rPr lang="en-US" err="1">
                <a:latin typeface="Work Sans Medium"/>
              </a:rPr>
              <a:t>Ilmoitusmuodollisuus</a:t>
            </a:r>
            <a:r>
              <a:rPr lang="en-US">
                <a:latin typeface="Work Sans Medium"/>
              </a:rPr>
              <a:t> </a:t>
            </a:r>
            <a:r>
              <a:rPr lang="en-US" err="1">
                <a:latin typeface="Work Sans Medium"/>
              </a:rPr>
              <a:t>ilmoitetaan</a:t>
            </a:r>
            <a:r>
              <a:rPr lang="en-US">
                <a:latin typeface="Work Sans Medium"/>
              </a:rPr>
              <a:t> </a:t>
            </a:r>
            <a:r>
              <a:rPr lang="en-US" err="1">
                <a:latin typeface="Work Sans Medium"/>
              </a:rPr>
              <a:t>joko</a:t>
            </a:r>
            <a:r>
              <a:rPr lang="en-US">
                <a:latin typeface="Work Sans Medium"/>
              </a:rPr>
              <a:t> </a:t>
            </a:r>
            <a:r>
              <a:rPr lang="en-US" err="1">
                <a:latin typeface="Work Sans Medium"/>
              </a:rPr>
              <a:t>XML:llä</a:t>
            </a:r>
            <a:r>
              <a:rPr lang="en-US">
                <a:latin typeface="Work Sans Medium"/>
              </a:rPr>
              <a:t> tai </a:t>
            </a:r>
            <a:r>
              <a:rPr lang="en-US" err="1">
                <a:latin typeface="Work Sans Medium"/>
              </a:rPr>
              <a:t>JSON:lla</a:t>
            </a:r>
            <a:endParaRPr lang="en-US">
              <a:latin typeface="Work Sans Medium"/>
            </a:endParaRPr>
          </a:p>
          <a:p>
            <a:pPr marL="285750" indent="-285750">
              <a:buFontTx/>
              <a:buChar char="-"/>
            </a:pPr>
            <a:r>
              <a:rPr lang="en-US">
                <a:latin typeface="Work Sans Medium"/>
              </a:rPr>
              <a:t>RIM </a:t>
            </a:r>
            <a:r>
              <a:rPr lang="en-US">
                <a:latin typeface="Work Sans Medium"/>
                <a:sym typeface="Wingdings" pitchFamily="2" charset="2"/>
              </a:rPr>
              <a:t> XML (AS4 </a:t>
            </a:r>
            <a:r>
              <a:rPr lang="en-US" err="1">
                <a:latin typeface="Work Sans Medium"/>
                <a:sym typeface="Wingdings" pitchFamily="2" charset="2"/>
              </a:rPr>
              <a:t>viesti</a:t>
            </a:r>
            <a:r>
              <a:rPr lang="en-US">
                <a:latin typeface="Work Sans Medium"/>
                <a:sym typeface="Wingdings" pitchFamily="2" charset="2"/>
              </a:rPr>
              <a:t>)</a:t>
            </a:r>
            <a:endParaRPr lang="en-US"/>
          </a:p>
          <a:p>
            <a:pPr marL="285750" indent="-285750">
              <a:buFontTx/>
              <a:buChar char="-"/>
            </a:pPr>
            <a:r>
              <a:rPr lang="en-US">
                <a:latin typeface="Work Sans Medium"/>
                <a:sym typeface="Wingdings" pitchFamily="2" charset="2"/>
              </a:rPr>
              <a:t>JSON  </a:t>
            </a:r>
            <a:r>
              <a:rPr lang="en-US" err="1">
                <a:latin typeface="Work Sans Medium"/>
                <a:sym typeface="Wingdings" pitchFamily="2" charset="2"/>
              </a:rPr>
              <a:t>Kansallinen</a:t>
            </a:r>
            <a:r>
              <a:rPr lang="en-US">
                <a:latin typeface="Work Sans Medium"/>
                <a:sym typeface="Wingdings" pitchFamily="2" charset="2"/>
              </a:rPr>
              <a:t> </a:t>
            </a:r>
            <a:r>
              <a:rPr lang="en-US" err="1">
                <a:latin typeface="Work Sans Medium"/>
                <a:sym typeface="Wingdings" pitchFamily="2" charset="2"/>
              </a:rPr>
              <a:t>ilmoittaja</a:t>
            </a:r>
            <a:r>
              <a:rPr lang="en-US">
                <a:latin typeface="Work Sans Medium"/>
                <a:sym typeface="Wingdings" pitchFamily="2" charset="2"/>
              </a:rPr>
              <a:t> API/</a:t>
            </a:r>
            <a:r>
              <a:rPr lang="en-US" err="1">
                <a:latin typeface="Work Sans Medium"/>
                <a:sym typeface="Wingdings" pitchFamily="2" charset="2"/>
              </a:rPr>
              <a:t>Kansallinen</a:t>
            </a:r>
            <a:r>
              <a:rPr lang="en-US">
                <a:latin typeface="Work Sans Medium"/>
                <a:sym typeface="Wingdings" pitchFamily="2" charset="2"/>
              </a:rPr>
              <a:t> </a:t>
            </a:r>
            <a:r>
              <a:rPr lang="en-US" err="1">
                <a:latin typeface="Work Sans Medium"/>
                <a:sym typeface="Wingdings" pitchFamily="2" charset="2"/>
              </a:rPr>
              <a:t>satama</a:t>
            </a:r>
            <a:r>
              <a:rPr lang="en-US">
                <a:latin typeface="Work Sans Medium"/>
                <a:sym typeface="Wingdings" pitchFamily="2" charset="2"/>
              </a:rPr>
              <a:t> API, </a:t>
            </a:r>
            <a:r>
              <a:rPr lang="en-US" err="1">
                <a:latin typeface="Work Sans Medium"/>
                <a:sym typeface="Wingdings" pitchFamily="2" charset="2"/>
              </a:rPr>
              <a:t>ulkoiset</a:t>
            </a:r>
            <a:r>
              <a:rPr lang="en-US">
                <a:latin typeface="Work Sans Medium"/>
                <a:sym typeface="Wingdings" pitchFamily="2" charset="2"/>
              </a:rPr>
              <a:t> REST </a:t>
            </a:r>
            <a:r>
              <a:rPr lang="en-US" err="1">
                <a:latin typeface="Work Sans Medium"/>
                <a:sym typeface="Wingdings" pitchFamily="2" charset="2"/>
              </a:rPr>
              <a:t>APIt</a:t>
            </a:r>
            <a:r>
              <a:rPr lang="en-US">
                <a:latin typeface="Work Sans Medium"/>
                <a:sym typeface="Wingdings" pitchFamily="2" charset="2"/>
              </a:rPr>
              <a:t>(IMS, NSD, location -</a:t>
            </a:r>
            <a:r>
              <a:rPr lang="en-US" err="1">
                <a:latin typeface="Work Sans Medium"/>
                <a:sym typeface="Wingdings" pitchFamily="2" charset="2"/>
              </a:rPr>
              <a:t>palvelu</a:t>
            </a:r>
            <a:r>
              <a:rPr lang="en-US">
                <a:latin typeface="Work Sans Medium"/>
                <a:sym typeface="Wingdings" pitchFamily="2" charset="2"/>
              </a:rPr>
              <a:t>, hazmat -</a:t>
            </a:r>
            <a:r>
              <a:rPr lang="en-US" err="1">
                <a:latin typeface="Work Sans Medium"/>
                <a:sym typeface="Wingdings" pitchFamily="2" charset="2"/>
              </a:rPr>
              <a:t>palvelu</a:t>
            </a:r>
            <a:r>
              <a:rPr lang="en-US">
                <a:latin typeface="Work Sans Medium"/>
                <a:sym typeface="Wingdings" pitchFamily="2" charset="2"/>
              </a:rPr>
              <a:t> </a:t>
            </a:r>
            <a:r>
              <a:rPr lang="en-US" err="1">
                <a:latin typeface="Work Sans Medium"/>
                <a:sym typeface="Wingdings" pitchFamily="2" charset="2"/>
              </a:rPr>
              <a:t>jne</a:t>
            </a:r>
            <a:r>
              <a:rPr lang="en-US">
                <a:latin typeface="Work Sans Medium"/>
                <a:sym typeface="Wingdings" pitchFamily="2" charset="2"/>
              </a:rPr>
              <a:t>..)</a:t>
            </a:r>
            <a:endParaRPr lang="en-US">
              <a:latin typeface="Work Sans Medium"/>
            </a:endParaRPr>
          </a:p>
        </p:txBody>
      </p:sp>
      <p:sp>
        <p:nvSpPr>
          <p:cNvPr id="4" name="Tekstiruutu 3">
            <a:extLst>
              <a:ext uri="{FF2B5EF4-FFF2-40B4-BE49-F238E27FC236}">
                <a16:creationId xmlns:a16="http://schemas.microsoft.com/office/drawing/2014/main" id="{35B08E7B-7F87-685A-873E-643F58A5AA9E}"/>
              </a:ext>
            </a:extLst>
          </p:cNvPr>
          <p:cNvSpPr txBox="1"/>
          <p:nvPr/>
        </p:nvSpPr>
        <p:spPr>
          <a:xfrm>
            <a:off x="7660171" y="-5974"/>
            <a:ext cx="8513491" cy="1073885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fi-FI" sz="1200">
                <a:ea typeface="+mn-lt"/>
                <a:cs typeface="+mn-lt"/>
              </a:rPr>
              <a:t>&lt;?xml version="1.0" </a:t>
            </a:r>
            <a:r>
              <a:rPr lang="fi-FI" sz="1200" err="1">
                <a:ea typeface="+mn-lt"/>
                <a:cs typeface="+mn-lt"/>
              </a:rPr>
              <a:t>encoding</a:t>
            </a:r>
            <a:r>
              <a:rPr lang="fi-FI" sz="1200">
                <a:ea typeface="+mn-lt"/>
                <a:cs typeface="+mn-lt"/>
              </a:rPr>
              <a:t>="UTF-8"?&gt;</a:t>
            </a:r>
            <a:endParaRPr lang="fi-FI" sz="1200"/>
          </a:p>
          <a:p>
            <a:r>
              <a:rPr lang="fi-FI" sz="1200">
                <a:ea typeface="+mn-lt"/>
                <a:cs typeface="+mn-lt"/>
              </a:rPr>
              <a:t>&lt;</a:t>
            </a:r>
            <a:r>
              <a:rPr lang="fi-FI" sz="1200" err="1">
                <a:ea typeface="+mn-lt"/>
                <a:cs typeface="+mn-lt"/>
              </a:rPr>
              <a:t>soap:Envelope</a:t>
            </a:r>
            <a:r>
              <a:rPr lang="fi-FI" sz="1200">
                <a:ea typeface="+mn-lt"/>
                <a:cs typeface="+mn-lt"/>
              </a:rPr>
              <a:t> </a:t>
            </a:r>
            <a:r>
              <a:rPr lang="fi-FI" sz="1200" err="1">
                <a:ea typeface="+mn-lt"/>
                <a:cs typeface="+mn-lt"/>
              </a:rPr>
              <a:t>xmlns:soap</a:t>
            </a:r>
            <a:r>
              <a:rPr lang="fi-FI" sz="1200">
                <a:ea typeface="+mn-lt"/>
                <a:cs typeface="+mn-lt"/>
              </a:rPr>
              <a:t>="http://www.w3.org/2003/05/soap-envelope"</a:t>
            </a:r>
            <a:endParaRPr lang="fi-FI" sz="1200"/>
          </a:p>
          <a:p>
            <a:r>
              <a:rPr lang="fi-FI" sz="1200">
                <a:ea typeface="+mn-lt"/>
                <a:cs typeface="+mn-lt"/>
              </a:rPr>
              <a:t>                </a:t>
            </a:r>
            <a:r>
              <a:rPr lang="fi-FI" sz="1200" err="1">
                <a:ea typeface="+mn-lt"/>
                <a:cs typeface="+mn-lt"/>
              </a:rPr>
              <a:t>xmlns:ns</a:t>
            </a:r>
            <a:r>
              <a:rPr lang="fi-FI" sz="1200">
                <a:ea typeface="+mn-lt"/>
                <a:cs typeface="+mn-lt"/>
              </a:rPr>
              <a:t>="http://docs.oasis-open.org/</a:t>
            </a:r>
            <a:r>
              <a:rPr lang="fi-FI" sz="1200" err="1">
                <a:ea typeface="+mn-lt"/>
                <a:cs typeface="+mn-lt"/>
              </a:rPr>
              <a:t>ebxml-msg</a:t>
            </a:r>
            <a:r>
              <a:rPr lang="fi-FI" sz="1200">
                <a:ea typeface="+mn-lt"/>
                <a:cs typeface="+mn-lt"/>
              </a:rPr>
              <a:t>/</a:t>
            </a:r>
            <a:r>
              <a:rPr lang="fi-FI" sz="1200" err="1">
                <a:ea typeface="+mn-lt"/>
                <a:cs typeface="+mn-lt"/>
              </a:rPr>
              <a:t>ebms</a:t>
            </a:r>
            <a:r>
              <a:rPr lang="fi-FI" sz="1200">
                <a:ea typeface="+mn-lt"/>
                <a:cs typeface="+mn-lt"/>
              </a:rPr>
              <a:t>/v3.0/</a:t>
            </a:r>
            <a:r>
              <a:rPr lang="fi-FI" sz="1200" err="1">
                <a:ea typeface="+mn-lt"/>
                <a:cs typeface="+mn-lt"/>
              </a:rPr>
              <a:t>ns</a:t>
            </a:r>
            <a:r>
              <a:rPr lang="fi-FI" sz="1200">
                <a:ea typeface="+mn-lt"/>
                <a:cs typeface="+mn-lt"/>
              </a:rPr>
              <a:t>/</a:t>
            </a:r>
            <a:r>
              <a:rPr lang="fi-FI" sz="1200" err="1">
                <a:ea typeface="+mn-lt"/>
                <a:cs typeface="+mn-lt"/>
              </a:rPr>
              <a:t>core</a:t>
            </a:r>
            <a:r>
              <a:rPr lang="fi-FI" sz="1200">
                <a:ea typeface="+mn-lt"/>
                <a:cs typeface="+mn-lt"/>
              </a:rPr>
              <a:t>/200704/"</a:t>
            </a:r>
            <a:endParaRPr lang="fi-FI" sz="1200"/>
          </a:p>
          <a:p>
            <a:r>
              <a:rPr lang="fi-FI" sz="1200">
                <a:ea typeface="+mn-lt"/>
                <a:cs typeface="+mn-lt"/>
              </a:rPr>
              <a:t>                xmlns:_1="http://</a:t>
            </a:r>
            <a:r>
              <a:rPr lang="fi-FI" sz="1200" err="1">
                <a:ea typeface="+mn-lt"/>
                <a:cs typeface="+mn-lt"/>
              </a:rPr>
              <a:t>eu.domibus.wsplugin</a:t>
            </a:r>
            <a:r>
              <a:rPr lang="fi-FI" sz="1200">
                <a:ea typeface="+mn-lt"/>
                <a:cs typeface="+mn-lt"/>
              </a:rPr>
              <a:t>/"&gt;</a:t>
            </a:r>
            <a:endParaRPr lang="fi-FI" sz="1200"/>
          </a:p>
          <a:p>
            <a:r>
              <a:rPr lang="fi-FI" sz="1200">
                <a:ea typeface="+mn-lt"/>
                <a:cs typeface="+mn-lt"/>
              </a:rPr>
              <a:t>  &lt;</a:t>
            </a:r>
            <a:r>
              <a:rPr lang="fi-FI" sz="1200" err="1">
                <a:ea typeface="+mn-lt"/>
                <a:cs typeface="+mn-lt"/>
              </a:rPr>
              <a:t>soap:Header</a:t>
            </a:r>
            <a:r>
              <a:rPr lang="fi-FI" sz="1200">
                <a:ea typeface="+mn-lt"/>
                <a:cs typeface="+mn-lt"/>
              </a:rPr>
              <a:t>&gt;</a:t>
            </a:r>
            <a:endParaRPr lang="fi-FI" sz="1200"/>
          </a:p>
          <a:p>
            <a:r>
              <a:rPr lang="fi-FI" sz="1200">
                <a:ea typeface="+mn-lt"/>
                <a:cs typeface="+mn-lt"/>
              </a:rPr>
              <a:t>    &lt;</a:t>
            </a:r>
            <a:r>
              <a:rPr lang="fi-FI" sz="1200" err="1">
                <a:ea typeface="+mn-lt"/>
                <a:cs typeface="+mn-lt"/>
              </a:rPr>
              <a:t>ns:Messaging</a:t>
            </a:r>
            <a:r>
              <a:rPr lang="fi-FI" sz="1200">
                <a:ea typeface="+mn-lt"/>
                <a:cs typeface="+mn-lt"/>
              </a:rPr>
              <a:t>&gt;</a:t>
            </a:r>
            <a:endParaRPr lang="fi-FI" sz="1200"/>
          </a:p>
          <a:p>
            <a:r>
              <a:rPr lang="fi-FI" sz="1200">
                <a:ea typeface="+mn-lt"/>
                <a:cs typeface="+mn-lt"/>
              </a:rPr>
              <a:t>      &lt;</a:t>
            </a:r>
            <a:r>
              <a:rPr lang="fi-FI" sz="1200" err="1">
                <a:ea typeface="+mn-lt"/>
                <a:cs typeface="+mn-lt"/>
              </a:rPr>
              <a:t>ns:UserMessage</a:t>
            </a:r>
            <a:r>
              <a:rPr lang="fi-FI" sz="1200">
                <a:ea typeface="+mn-lt"/>
                <a:cs typeface="+mn-lt"/>
              </a:rPr>
              <a:t> </a:t>
            </a:r>
            <a:r>
              <a:rPr lang="fi-FI" sz="1200" err="1">
                <a:ea typeface="+mn-lt"/>
                <a:cs typeface="+mn-lt"/>
              </a:rPr>
              <a:t>mpc</a:t>
            </a:r>
            <a:r>
              <a:rPr lang="fi-FI" sz="1200">
                <a:ea typeface="+mn-lt"/>
                <a:cs typeface="+mn-lt"/>
              </a:rPr>
              <a:t>="http://docs.oasis-open.org/</a:t>
            </a:r>
            <a:r>
              <a:rPr lang="fi-FI" sz="1200" err="1">
                <a:ea typeface="+mn-lt"/>
                <a:cs typeface="+mn-lt"/>
              </a:rPr>
              <a:t>ebxml-msg</a:t>
            </a:r>
            <a:r>
              <a:rPr lang="fi-FI" sz="1200">
                <a:ea typeface="+mn-lt"/>
                <a:cs typeface="+mn-lt"/>
              </a:rPr>
              <a:t>/</a:t>
            </a:r>
            <a:r>
              <a:rPr lang="fi-FI" sz="1200" err="1">
                <a:ea typeface="+mn-lt"/>
                <a:cs typeface="+mn-lt"/>
              </a:rPr>
              <a:t>ebms</a:t>
            </a:r>
            <a:r>
              <a:rPr lang="fi-FI" sz="1200">
                <a:ea typeface="+mn-lt"/>
                <a:cs typeface="+mn-lt"/>
              </a:rPr>
              <a:t>/v3.0/</a:t>
            </a:r>
            <a:r>
              <a:rPr lang="fi-FI" sz="1200" err="1">
                <a:ea typeface="+mn-lt"/>
                <a:cs typeface="+mn-lt"/>
              </a:rPr>
              <a:t>ns</a:t>
            </a:r>
            <a:r>
              <a:rPr lang="fi-FI" sz="1200">
                <a:ea typeface="+mn-lt"/>
                <a:cs typeface="+mn-lt"/>
              </a:rPr>
              <a:t>/</a:t>
            </a:r>
            <a:r>
              <a:rPr lang="fi-FI" sz="1200" err="1">
                <a:ea typeface="+mn-lt"/>
                <a:cs typeface="+mn-lt"/>
              </a:rPr>
              <a:t>core</a:t>
            </a:r>
            <a:r>
              <a:rPr lang="fi-FI" sz="1200">
                <a:ea typeface="+mn-lt"/>
                <a:cs typeface="+mn-lt"/>
              </a:rPr>
              <a:t>/200704/</a:t>
            </a:r>
            <a:r>
              <a:rPr lang="fi-FI" sz="1200" err="1">
                <a:ea typeface="+mn-lt"/>
                <a:cs typeface="+mn-lt"/>
              </a:rPr>
              <a:t>defaultMPC</a:t>
            </a:r>
            <a:r>
              <a:rPr lang="fi-FI" sz="1200">
                <a:ea typeface="+mn-lt"/>
                <a:cs typeface="+mn-lt"/>
              </a:rPr>
              <a:t>"&gt;</a:t>
            </a:r>
            <a:endParaRPr lang="fi-FI" sz="1200"/>
          </a:p>
          <a:p>
            <a:r>
              <a:rPr lang="fi-FI" sz="1200">
                <a:ea typeface="+mn-lt"/>
                <a:cs typeface="+mn-lt"/>
              </a:rPr>
              <a:t>        &lt;</a:t>
            </a:r>
            <a:r>
              <a:rPr lang="fi-FI" sz="1200" err="1">
                <a:ea typeface="+mn-lt"/>
                <a:cs typeface="+mn-lt"/>
              </a:rPr>
              <a:t>ns:MessageInfo</a:t>
            </a:r>
            <a:r>
              <a:rPr lang="fi-FI" sz="1200">
                <a:ea typeface="+mn-lt"/>
                <a:cs typeface="+mn-lt"/>
              </a:rPr>
              <a:t>&gt;</a:t>
            </a:r>
            <a:endParaRPr lang="fi-FI" sz="1200"/>
          </a:p>
          <a:p>
            <a:r>
              <a:rPr lang="fi-FI" sz="1200">
                <a:ea typeface="+mn-lt"/>
                <a:cs typeface="+mn-lt"/>
              </a:rPr>
              <a:t>          &lt;</a:t>
            </a:r>
            <a:r>
              <a:rPr lang="fi-FI" sz="1200" err="1">
                <a:ea typeface="+mn-lt"/>
                <a:cs typeface="+mn-lt"/>
              </a:rPr>
              <a:t>ns:Timestamp</a:t>
            </a:r>
            <a:r>
              <a:rPr lang="fi-FI" sz="1200">
                <a:ea typeface="+mn-lt"/>
                <a:cs typeface="+mn-lt"/>
              </a:rPr>
              <a:t>&gt;2025-09-10T10:24:47+03:00&lt;/</a:t>
            </a:r>
            <a:r>
              <a:rPr lang="fi-FI" sz="1200" err="1">
                <a:ea typeface="+mn-lt"/>
                <a:cs typeface="+mn-lt"/>
              </a:rPr>
              <a:t>ns:Timestamp</a:t>
            </a:r>
            <a:r>
              <a:rPr lang="fi-FI" sz="1200">
                <a:ea typeface="+mn-lt"/>
                <a:cs typeface="+mn-lt"/>
              </a:rPr>
              <a:t>&gt;</a:t>
            </a:r>
            <a:endParaRPr lang="fi-FI" sz="1200"/>
          </a:p>
          <a:p>
            <a:r>
              <a:rPr lang="fi-FI" sz="1200">
                <a:ea typeface="+mn-lt"/>
                <a:cs typeface="+mn-lt"/>
              </a:rPr>
              <a:t>          &lt;</a:t>
            </a:r>
            <a:r>
              <a:rPr lang="fi-FI" sz="1200" err="1">
                <a:ea typeface="+mn-lt"/>
                <a:cs typeface="+mn-lt"/>
              </a:rPr>
              <a:t>ns:MessageId</a:t>
            </a:r>
            <a:r>
              <a:rPr lang="fi-FI" sz="1200">
                <a:ea typeface="+mn-lt"/>
                <a:cs typeface="+mn-lt"/>
              </a:rPr>
              <a:t>&gt;ef0d3e92-c143-47c8-b449-50023d79ca63&lt;/</a:t>
            </a:r>
            <a:r>
              <a:rPr lang="fi-FI" sz="1200" err="1">
                <a:ea typeface="+mn-lt"/>
                <a:cs typeface="+mn-lt"/>
              </a:rPr>
              <a:t>ns:MessageId</a:t>
            </a:r>
            <a:r>
              <a:rPr lang="fi-FI" sz="1200">
                <a:ea typeface="+mn-lt"/>
                <a:cs typeface="+mn-lt"/>
              </a:rPr>
              <a:t>&gt;</a:t>
            </a:r>
            <a:endParaRPr lang="fi-FI" sz="1200"/>
          </a:p>
          <a:p>
            <a:r>
              <a:rPr lang="fi-FI" sz="1200">
                <a:ea typeface="+mn-lt"/>
                <a:cs typeface="+mn-lt"/>
              </a:rPr>
              <a:t>        &lt;/</a:t>
            </a:r>
            <a:r>
              <a:rPr lang="fi-FI" sz="1200" err="1">
                <a:ea typeface="+mn-lt"/>
                <a:cs typeface="+mn-lt"/>
              </a:rPr>
              <a:t>ns:MessageInfo</a:t>
            </a:r>
            <a:r>
              <a:rPr lang="fi-FI" sz="1200">
                <a:ea typeface="+mn-lt"/>
                <a:cs typeface="+mn-lt"/>
              </a:rPr>
              <a:t>&gt;</a:t>
            </a:r>
            <a:endParaRPr lang="fi-FI" sz="1200"/>
          </a:p>
          <a:p>
            <a:r>
              <a:rPr lang="fi-FI" sz="1200">
                <a:ea typeface="+mn-lt"/>
                <a:cs typeface="+mn-lt"/>
              </a:rPr>
              <a:t>        &lt;</a:t>
            </a:r>
            <a:r>
              <a:rPr lang="fi-FI" sz="1200" err="1">
                <a:ea typeface="+mn-lt"/>
                <a:cs typeface="+mn-lt"/>
              </a:rPr>
              <a:t>ns:PartyInfo</a:t>
            </a:r>
            <a:r>
              <a:rPr lang="fi-FI" sz="1200">
                <a:ea typeface="+mn-lt"/>
                <a:cs typeface="+mn-lt"/>
              </a:rPr>
              <a:t>&gt;</a:t>
            </a:r>
            <a:endParaRPr lang="fi-FI" sz="1200"/>
          </a:p>
          <a:p>
            <a:r>
              <a:rPr lang="fi-FI" sz="1200">
                <a:ea typeface="+mn-lt"/>
                <a:cs typeface="+mn-lt"/>
              </a:rPr>
              <a:t>          &lt;</a:t>
            </a:r>
            <a:r>
              <a:rPr lang="fi-FI" sz="1200" err="1">
                <a:ea typeface="+mn-lt"/>
                <a:cs typeface="+mn-lt"/>
              </a:rPr>
              <a:t>ns:From</a:t>
            </a:r>
            <a:r>
              <a:rPr lang="fi-FI" sz="1200">
                <a:ea typeface="+mn-lt"/>
                <a:cs typeface="+mn-lt"/>
              </a:rPr>
              <a:t>&gt;</a:t>
            </a:r>
            <a:endParaRPr lang="fi-FI" sz="1200"/>
          </a:p>
          <a:p>
            <a:r>
              <a:rPr lang="fi-FI" sz="1200">
                <a:ea typeface="+mn-lt"/>
                <a:cs typeface="+mn-lt"/>
              </a:rPr>
              <a:t>            &lt;</a:t>
            </a:r>
            <a:r>
              <a:rPr lang="fi-FI" sz="1200" err="1">
                <a:ea typeface="+mn-lt"/>
                <a:cs typeface="+mn-lt"/>
              </a:rPr>
              <a:t>ns:PartyId</a:t>
            </a:r>
            <a:r>
              <a:rPr lang="fi-FI" sz="1200">
                <a:ea typeface="+mn-lt"/>
                <a:cs typeface="+mn-lt"/>
              </a:rPr>
              <a:t> </a:t>
            </a:r>
            <a:r>
              <a:rPr lang="fi-FI" sz="1200" err="1">
                <a:ea typeface="+mn-lt"/>
                <a:cs typeface="+mn-lt"/>
              </a:rPr>
              <a:t>type</a:t>
            </a:r>
            <a:r>
              <a:rPr lang="fi-FI" sz="1200">
                <a:ea typeface="+mn-lt"/>
                <a:cs typeface="+mn-lt"/>
              </a:rPr>
              <a:t>="</a:t>
            </a:r>
            <a:r>
              <a:rPr lang="fi-FI" sz="1200" err="1">
                <a:ea typeface="+mn-lt"/>
                <a:cs typeface="+mn-lt"/>
              </a:rPr>
              <a:t>urn:oasis:names:tc:ebcore:partyid-type:unregistered</a:t>
            </a:r>
            <a:r>
              <a:rPr lang="fi-FI" sz="1200">
                <a:ea typeface="+mn-lt"/>
                <a:cs typeface="+mn-lt"/>
              </a:rPr>
              <a:t>"&gt;SENDER PARTY ID&lt;/</a:t>
            </a:r>
            <a:r>
              <a:rPr lang="fi-FI" sz="1200" err="1">
                <a:ea typeface="+mn-lt"/>
                <a:cs typeface="+mn-lt"/>
              </a:rPr>
              <a:t>ns:PartyId</a:t>
            </a:r>
            <a:r>
              <a:rPr lang="fi-FI" sz="1200">
                <a:ea typeface="+mn-lt"/>
                <a:cs typeface="+mn-lt"/>
              </a:rPr>
              <a:t>&gt;</a:t>
            </a:r>
            <a:endParaRPr lang="fi-FI" sz="1200"/>
          </a:p>
          <a:p>
            <a:r>
              <a:rPr lang="fi-FI" sz="1200">
                <a:ea typeface="+mn-lt"/>
                <a:cs typeface="+mn-lt"/>
              </a:rPr>
              <a:t>            &lt;</a:t>
            </a:r>
            <a:r>
              <a:rPr lang="fi-FI" sz="1200" err="1">
                <a:ea typeface="+mn-lt"/>
                <a:cs typeface="+mn-lt"/>
              </a:rPr>
              <a:t>ns:Role</a:t>
            </a:r>
            <a:r>
              <a:rPr lang="fi-FI" sz="1200">
                <a:ea typeface="+mn-lt"/>
                <a:cs typeface="+mn-lt"/>
              </a:rPr>
              <a:t>&gt;http://docs.oasis-open.org/ebxml-msg/ebms/v3.0/ns/core/200704/initiator&lt;/ns:Role&gt;</a:t>
            </a:r>
            <a:endParaRPr lang="fi-FI" sz="1200"/>
          </a:p>
          <a:p>
            <a:r>
              <a:rPr lang="fi-FI" sz="1200">
                <a:ea typeface="+mn-lt"/>
                <a:cs typeface="+mn-lt"/>
              </a:rPr>
              <a:t>          &lt;/</a:t>
            </a:r>
            <a:r>
              <a:rPr lang="fi-FI" sz="1200" err="1">
                <a:ea typeface="+mn-lt"/>
                <a:cs typeface="+mn-lt"/>
              </a:rPr>
              <a:t>ns:From</a:t>
            </a:r>
            <a:r>
              <a:rPr lang="fi-FI" sz="1200">
                <a:ea typeface="+mn-lt"/>
                <a:cs typeface="+mn-lt"/>
              </a:rPr>
              <a:t>&gt;</a:t>
            </a:r>
            <a:endParaRPr lang="fi-FI" sz="1200"/>
          </a:p>
          <a:p>
            <a:r>
              <a:rPr lang="fi-FI" sz="1200">
                <a:ea typeface="+mn-lt"/>
                <a:cs typeface="+mn-lt"/>
              </a:rPr>
              <a:t>          &lt;</a:t>
            </a:r>
            <a:r>
              <a:rPr lang="fi-FI" sz="1200" err="1">
                <a:ea typeface="+mn-lt"/>
                <a:cs typeface="+mn-lt"/>
              </a:rPr>
              <a:t>ns:To</a:t>
            </a:r>
            <a:r>
              <a:rPr lang="fi-FI" sz="1200">
                <a:ea typeface="+mn-lt"/>
                <a:cs typeface="+mn-lt"/>
              </a:rPr>
              <a:t>&gt;</a:t>
            </a:r>
            <a:endParaRPr lang="fi-FI" sz="1200"/>
          </a:p>
          <a:p>
            <a:r>
              <a:rPr lang="fi-FI" sz="1200">
                <a:ea typeface="+mn-lt"/>
                <a:cs typeface="+mn-lt"/>
              </a:rPr>
              <a:t>            &lt;</a:t>
            </a:r>
            <a:r>
              <a:rPr lang="fi-FI" sz="1200" err="1">
                <a:ea typeface="+mn-lt"/>
                <a:cs typeface="+mn-lt"/>
              </a:rPr>
              <a:t>ns:PartyId</a:t>
            </a:r>
            <a:r>
              <a:rPr lang="fi-FI" sz="1200">
                <a:ea typeface="+mn-lt"/>
                <a:cs typeface="+mn-lt"/>
              </a:rPr>
              <a:t> </a:t>
            </a:r>
            <a:r>
              <a:rPr lang="fi-FI" sz="1200" err="1">
                <a:ea typeface="+mn-lt"/>
                <a:cs typeface="+mn-lt"/>
              </a:rPr>
              <a:t>type</a:t>
            </a:r>
            <a:r>
              <a:rPr lang="fi-FI" sz="1200">
                <a:ea typeface="+mn-lt"/>
                <a:cs typeface="+mn-lt"/>
              </a:rPr>
              <a:t>="</a:t>
            </a:r>
            <a:r>
              <a:rPr lang="fi-FI" sz="1200" err="1">
                <a:ea typeface="+mn-lt"/>
                <a:cs typeface="+mn-lt"/>
              </a:rPr>
              <a:t>urn:oasis:names:tc:ebcore:partyid-type:unregistered</a:t>
            </a:r>
            <a:r>
              <a:rPr lang="fi-FI" sz="1200">
                <a:ea typeface="+mn-lt"/>
                <a:cs typeface="+mn-lt"/>
              </a:rPr>
              <a:t>"&gt;MEMBER STATE RIM&lt;/</a:t>
            </a:r>
            <a:r>
              <a:rPr lang="fi-FI" sz="1200" err="1">
                <a:ea typeface="+mn-lt"/>
                <a:cs typeface="+mn-lt"/>
              </a:rPr>
              <a:t>ns:PartyId</a:t>
            </a:r>
            <a:r>
              <a:rPr lang="fi-FI" sz="1200">
                <a:ea typeface="+mn-lt"/>
                <a:cs typeface="+mn-lt"/>
              </a:rPr>
              <a:t>&gt;</a:t>
            </a:r>
            <a:endParaRPr lang="fi-FI" sz="1200"/>
          </a:p>
          <a:p>
            <a:r>
              <a:rPr lang="fi-FI" sz="1200">
                <a:ea typeface="+mn-lt"/>
                <a:cs typeface="+mn-lt"/>
              </a:rPr>
              <a:t>            &lt;</a:t>
            </a:r>
            <a:r>
              <a:rPr lang="fi-FI" sz="1200" err="1">
                <a:ea typeface="+mn-lt"/>
                <a:cs typeface="+mn-lt"/>
              </a:rPr>
              <a:t>ns:Role</a:t>
            </a:r>
            <a:r>
              <a:rPr lang="fi-FI" sz="1200">
                <a:ea typeface="+mn-lt"/>
                <a:cs typeface="+mn-lt"/>
              </a:rPr>
              <a:t>&gt;http://docs.oasis-open.org/ebxml-msg/ebms/v3.0/ns/core/200704/responder&lt;/ns:Role&gt;</a:t>
            </a:r>
            <a:endParaRPr lang="fi-FI" sz="1200"/>
          </a:p>
          <a:p>
            <a:r>
              <a:rPr lang="fi-FI" sz="1200">
                <a:ea typeface="+mn-lt"/>
                <a:cs typeface="+mn-lt"/>
              </a:rPr>
              <a:t>          &lt;/</a:t>
            </a:r>
            <a:r>
              <a:rPr lang="fi-FI" sz="1200" err="1">
                <a:ea typeface="+mn-lt"/>
                <a:cs typeface="+mn-lt"/>
              </a:rPr>
              <a:t>ns:To</a:t>
            </a:r>
            <a:r>
              <a:rPr lang="fi-FI" sz="1200">
                <a:ea typeface="+mn-lt"/>
                <a:cs typeface="+mn-lt"/>
              </a:rPr>
              <a:t>&gt;</a:t>
            </a:r>
            <a:endParaRPr lang="fi-FI" sz="1200"/>
          </a:p>
          <a:p>
            <a:r>
              <a:rPr lang="fi-FI" sz="1200">
                <a:ea typeface="+mn-lt"/>
                <a:cs typeface="+mn-lt"/>
              </a:rPr>
              <a:t>        &lt;/</a:t>
            </a:r>
            <a:r>
              <a:rPr lang="fi-FI" sz="1200" err="1">
                <a:ea typeface="+mn-lt"/>
                <a:cs typeface="+mn-lt"/>
              </a:rPr>
              <a:t>ns:PartyInfo</a:t>
            </a:r>
            <a:r>
              <a:rPr lang="fi-FI" sz="1200">
                <a:ea typeface="+mn-lt"/>
                <a:cs typeface="+mn-lt"/>
              </a:rPr>
              <a:t>&gt;</a:t>
            </a:r>
            <a:endParaRPr lang="fi-FI" sz="1200"/>
          </a:p>
          <a:p>
            <a:r>
              <a:rPr lang="fi-FI" sz="1200">
                <a:ea typeface="+mn-lt"/>
                <a:cs typeface="+mn-lt"/>
              </a:rPr>
              <a:t>        &lt;</a:t>
            </a:r>
            <a:r>
              <a:rPr lang="fi-FI" sz="1200" err="1">
                <a:ea typeface="+mn-lt"/>
                <a:cs typeface="+mn-lt"/>
              </a:rPr>
              <a:t>ns:CollaborationInfo</a:t>
            </a:r>
            <a:r>
              <a:rPr lang="fi-FI" sz="1200">
                <a:ea typeface="+mn-lt"/>
                <a:cs typeface="+mn-lt"/>
              </a:rPr>
              <a:t>&gt;</a:t>
            </a:r>
            <a:endParaRPr lang="fi-FI" sz="1200"/>
          </a:p>
          <a:p>
            <a:r>
              <a:rPr lang="fi-FI" sz="1200">
                <a:ea typeface="+mn-lt"/>
                <a:cs typeface="+mn-lt"/>
              </a:rPr>
              <a:t>          &lt;</a:t>
            </a:r>
            <a:r>
              <a:rPr lang="fi-FI" sz="1200" err="1">
                <a:ea typeface="+mn-lt"/>
                <a:cs typeface="+mn-lt"/>
              </a:rPr>
              <a:t>ns:Service</a:t>
            </a:r>
            <a:r>
              <a:rPr lang="fi-FI" sz="1200">
                <a:ea typeface="+mn-lt"/>
                <a:cs typeface="+mn-lt"/>
              </a:rPr>
              <a:t> </a:t>
            </a:r>
            <a:r>
              <a:rPr lang="fi-FI" sz="1200" err="1">
                <a:ea typeface="+mn-lt"/>
                <a:cs typeface="+mn-lt"/>
              </a:rPr>
              <a:t>type</a:t>
            </a:r>
            <a:r>
              <a:rPr lang="fi-FI" sz="1200">
                <a:ea typeface="+mn-lt"/>
                <a:cs typeface="+mn-lt"/>
              </a:rPr>
              <a:t>="</a:t>
            </a:r>
            <a:r>
              <a:rPr lang="fi-FI" sz="1200" err="1">
                <a:ea typeface="+mn-lt"/>
                <a:cs typeface="+mn-lt"/>
              </a:rPr>
              <a:t>rim-process-schema</a:t>
            </a:r>
            <a:r>
              <a:rPr lang="fi-FI" sz="1200">
                <a:ea typeface="+mn-lt"/>
                <a:cs typeface="+mn-lt"/>
              </a:rPr>
              <a:t>"&gt;</a:t>
            </a:r>
            <a:r>
              <a:rPr lang="fi-FI" sz="1200" err="1">
                <a:ea typeface="+mn-lt"/>
                <a:cs typeface="+mn-lt"/>
              </a:rPr>
              <a:t>rim-messaging-service</a:t>
            </a:r>
            <a:r>
              <a:rPr lang="fi-FI" sz="1200">
                <a:ea typeface="+mn-lt"/>
                <a:cs typeface="+mn-lt"/>
              </a:rPr>
              <a:t>&lt;/</a:t>
            </a:r>
            <a:r>
              <a:rPr lang="fi-FI" sz="1200" err="1">
                <a:ea typeface="+mn-lt"/>
                <a:cs typeface="+mn-lt"/>
              </a:rPr>
              <a:t>ns:Service</a:t>
            </a:r>
            <a:r>
              <a:rPr lang="fi-FI" sz="1200">
                <a:ea typeface="+mn-lt"/>
                <a:cs typeface="+mn-lt"/>
              </a:rPr>
              <a:t>&gt;</a:t>
            </a:r>
            <a:endParaRPr lang="fi-FI" sz="1200"/>
          </a:p>
          <a:p>
            <a:r>
              <a:rPr lang="fi-FI" sz="1200">
                <a:ea typeface="+mn-lt"/>
                <a:cs typeface="+mn-lt"/>
              </a:rPr>
              <a:t>          &lt;</a:t>
            </a:r>
            <a:r>
              <a:rPr lang="fi-FI" sz="1200" err="1">
                <a:ea typeface="+mn-lt"/>
                <a:cs typeface="+mn-lt"/>
              </a:rPr>
              <a:t>ns:Action</a:t>
            </a:r>
            <a:r>
              <a:rPr lang="fi-FI" sz="1200">
                <a:ea typeface="+mn-lt"/>
                <a:cs typeface="+mn-lt"/>
              </a:rPr>
              <a:t>&gt;</a:t>
            </a:r>
            <a:r>
              <a:rPr lang="fi-FI" sz="1200" err="1">
                <a:ea typeface="+mn-lt"/>
                <a:cs typeface="+mn-lt"/>
              </a:rPr>
              <a:t>emswe-formality-request</a:t>
            </a:r>
            <a:r>
              <a:rPr lang="fi-FI" sz="1200">
                <a:ea typeface="+mn-lt"/>
                <a:cs typeface="+mn-lt"/>
              </a:rPr>
              <a:t>&lt;/</a:t>
            </a:r>
            <a:r>
              <a:rPr lang="fi-FI" sz="1200" err="1">
                <a:ea typeface="+mn-lt"/>
                <a:cs typeface="+mn-lt"/>
              </a:rPr>
              <a:t>ns:Action</a:t>
            </a:r>
            <a:r>
              <a:rPr lang="fi-FI" sz="1200">
                <a:ea typeface="+mn-lt"/>
                <a:cs typeface="+mn-lt"/>
              </a:rPr>
              <a:t>&gt;</a:t>
            </a:r>
            <a:endParaRPr lang="fi-FI" sz="1200"/>
          </a:p>
          <a:p>
            <a:r>
              <a:rPr lang="fi-FI" sz="1200">
                <a:ea typeface="+mn-lt"/>
                <a:cs typeface="+mn-lt"/>
              </a:rPr>
              <a:t>        &lt;/</a:t>
            </a:r>
            <a:r>
              <a:rPr lang="fi-FI" sz="1200" err="1">
                <a:ea typeface="+mn-lt"/>
                <a:cs typeface="+mn-lt"/>
              </a:rPr>
              <a:t>ns:CollaborationInfo</a:t>
            </a:r>
            <a:r>
              <a:rPr lang="fi-FI" sz="1200">
                <a:ea typeface="+mn-lt"/>
                <a:cs typeface="+mn-lt"/>
              </a:rPr>
              <a:t>&gt;</a:t>
            </a:r>
            <a:endParaRPr lang="fi-FI" sz="1200"/>
          </a:p>
          <a:p>
            <a:r>
              <a:rPr lang="fi-FI" sz="1200">
                <a:ea typeface="+mn-lt"/>
                <a:cs typeface="+mn-lt"/>
              </a:rPr>
              <a:t>        &lt;</a:t>
            </a:r>
            <a:r>
              <a:rPr lang="fi-FI" sz="1200" err="1">
                <a:ea typeface="+mn-lt"/>
                <a:cs typeface="+mn-lt"/>
              </a:rPr>
              <a:t>ns:MessageProperties</a:t>
            </a:r>
            <a:r>
              <a:rPr lang="fi-FI" sz="1200">
                <a:ea typeface="+mn-lt"/>
                <a:cs typeface="+mn-lt"/>
              </a:rPr>
              <a:t>&gt;</a:t>
            </a:r>
            <a:endParaRPr lang="fi-FI" sz="1200"/>
          </a:p>
          <a:p>
            <a:r>
              <a:rPr lang="fi-FI" sz="1200">
                <a:ea typeface="+mn-lt"/>
                <a:cs typeface="+mn-lt"/>
              </a:rPr>
              <a:t>          &lt;</a:t>
            </a:r>
            <a:r>
              <a:rPr lang="fi-FI" sz="1200" err="1">
                <a:ea typeface="+mn-lt"/>
                <a:cs typeface="+mn-lt"/>
              </a:rPr>
              <a:t>ns:Property</a:t>
            </a:r>
            <a:r>
              <a:rPr lang="fi-FI" sz="1200">
                <a:ea typeface="+mn-lt"/>
                <a:cs typeface="+mn-lt"/>
              </a:rPr>
              <a:t> </a:t>
            </a:r>
            <a:r>
              <a:rPr lang="fi-FI" sz="1200" err="1">
                <a:ea typeface="+mn-lt"/>
                <a:cs typeface="+mn-lt"/>
              </a:rPr>
              <a:t>name</a:t>
            </a:r>
            <a:r>
              <a:rPr lang="fi-FI" sz="1200">
                <a:ea typeface="+mn-lt"/>
                <a:cs typeface="+mn-lt"/>
              </a:rPr>
              <a:t>="</a:t>
            </a:r>
            <a:r>
              <a:rPr lang="fi-FI" sz="1200" err="1">
                <a:ea typeface="+mn-lt"/>
                <a:cs typeface="+mn-lt"/>
              </a:rPr>
              <a:t>originalSender</a:t>
            </a:r>
            <a:r>
              <a:rPr lang="fi-FI" sz="1200">
                <a:ea typeface="+mn-lt"/>
                <a:cs typeface="+mn-lt"/>
              </a:rPr>
              <a:t>" </a:t>
            </a:r>
            <a:r>
              <a:rPr lang="fi-FI" sz="1200" err="1">
                <a:ea typeface="+mn-lt"/>
                <a:cs typeface="+mn-lt"/>
              </a:rPr>
              <a:t>type</a:t>
            </a:r>
            <a:r>
              <a:rPr lang="fi-FI" sz="1200">
                <a:ea typeface="+mn-lt"/>
                <a:cs typeface="+mn-lt"/>
              </a:rPr>
              <a:t>="</a:t>
            </a:r>
            <a:r>
              <a:rPr lang="fi-FI" sz="1200" err="1">
                <a:ea typeface="+mn-lt"/>
                <a:cs typeface="+mn-lt"/>
              </a:rPr>
              <a:t>emswe-sender-eori</a:t>
            </a:r>
            <a:r>
              <a:rPr lang="fi-FI" sz="1200">
                <a:ea typeface="+mn-lt"/>
                <a:cs typeface="+mn-lt"/>
              </a:rPr>
              <a:t>"&gt;SENDER EORI&lt;/</a:t>
            </a:r>
            <a:r>
              <a:rPr lang="fi-FI" sz="1200" err="1">
                <a:ea typeface="+mn-lt"/>
                <a:cs typeface="+mn-lt"/>
              </a:rPr>
              <a:t>ns:Property</a:t>
            </a:r>
            <a:r>
              <a:rPr lang="fi-FI" sz="1200">
                <a:ea typeface="+mn-lt"/>
                <a:cs typeface="+mn-lt"/>
              </a:rPr>
              <a:t>&gt;</a:t>
            </a:r>
            <a:endParaRPr lang="fi-FI" sz="1200"/>
          </a:p>
          <a:p>
            <a:r>
              <a:rPr lang="fi-FI" sz="1200">
                <a:ea typeface="+mn-lt"/>
                <a:cs typeface="+mn-lt"/>
              </a:rPr>
              <a:t>          &lt;</a:t>
            </a:r>
            <a:r>
              <a:rPr lang="fi-FI" sz="1200" err="1">
                <a:ea typeface="+mn-lt"/>
                <a:cs typeface="+mn-lt"/>
              </a:rPr>
              <a:t>ns:Property</a:t>
            </a:r>
            <a:r>
              <a:rPr lang="fi-FI" sz="1200">
                <a:ea typeface="+mn-lt"/>
                <a:cs typeface="+mn-lt"/>
              </a:rPr>
              <a:t> </a:t>
            </a:r>
            <a:r>
              <a:rPr lang="fi-FI" sz="1200" err="1">
                <a:ea typeface="+mn-lt"/>
                <a:cs typeface="+mn-lt"/>
              </a:rPr>
              <a:t>name</a:t>
            </a:r>
            <a:r>
              <a:rPr lang="fi-FI" sz="1200">
                <a:ea typeface="+mn-lt"/>
                <a:cs typeface="+mn-lt"/>
              </a:rPr>
              <a:t>="</a:t>
            </a:r>
            <a:r>
              <a:rPr lang="fi-FI" sz="1200" err="1">
                <a:ea typeface="+mn-lt"/>
                <a:cs typeface="+mn-lt"/>
              </a:rPr>
              <a:t>finalRecipient</a:t>
            </a:r>
            <a:r>
              <a:rPr lang="fi-FI" sz="1200">
                <a:ea typeface="+mn-lt"/>
                <a:cs typeface="+mn-lt"/>
              </a:rPr>
              <a:t>" </a:t>
            </a:r>
            <a:r>
              <a:rPr lang="fi-FI" sz="1200" err="1">
                <a:ea typeface="+mn-lt"/>
                <a:cs typeface="+mn-lt"/>
              </a:rPr>
              <a:t>type</a:t>
            </a:r>
            <a:r>
              <a:rPr lang="fi-FI" sz="1200">
                <a:ea typeface="+mn-lt"/>
                <a:cs typeface="+mn-lt"/>
              </a:rPr>
              <a:t>="</a:t>
            </a:r>
            <a:r>
              <a:rPr lang="fi-FI" sz="1200" err="1">
                <a:ea typeface="+mn-lt"/>
                <a:cs typeface="+mn-lt"/>
              </a:rPr>
              <a:t>emswe</a:t>
            </a:r>
            <a:r>
              <a:rPr lang="fi-FI" sz="1200">
                <a:ea typeface="+mn-lt"/>
                <a:cs typeface="+mn-lt"/>
              </a:rPr>
              <a:t>-ms-</a:t>
            </a:r>
            <a:r>
              <a:rPr lang="fi-FI" sz="1200" err="1">
                <a:ea typeface="+mn-lt"/>
                <a:cs typeface="+mn-lt"/>
              </a:rPr>
              <a:t>rim</a:t>
            </a:r>
            <a:r>
              <a:rPr lang="fi-FI" sz="1200">
                <a:ea typeface="+mn-lt"/>
                <a:cs typeface="+mn-lt"/>
              </a:rPr>
              <a:t>"&gt;MEMBER STATE RIM&lt;/</a:t>
            </a:r>
            <a:r>
              <a:rPr lang="fi-FI" sz="1200" err="1">
                <a:ea typeface="+mn-lt"/>
                <a:cs typeface="+mn-lt"/>
              </a:rPr>
              <a:t>ns:Property</a:t>
            </a:r>
            <a:r>
              <a:rPr lang="fi-FI" sz="1200">
                <a:ea typeface="+mn-lt"/>
                <a:cs typeface="+mn-lt"/>
              </a:rPr>
              <a:t>&gt;</a:t>
            </a:r>
            <a:endParaRPr lang="fi-FI" sz="1200"/>
          </a:p>
          <a:p>
            <a:r>
              <a:rPr lang="fi-FI" sz="1200">
                <a:ea typeface="+mn-lt"/>
                <a:cs typeface="+mn-lt"/>
              </a:rPr>
              <a:t>        &lt;/</a:t>
            </a:r>
            <a:r>
              <a:rPr lang="fi-FI" sz="1200" err="1">
                <a:ea typeface="+mn-lt"/>
                <a:cs typeface="+mn-lt"/>
              </a:rPr>
              <a:t>ns:MessageProperties</a:t>
            </a:r>
            <a:r>
              <a:rPr lang="fi-FI" sz="1200">
                <a:ea typeface="+mn-lt"/>
                <a:cs typeface="+mn-lt"/>
              </a:rPr>
              <a:t>&gt;</a:t>
            </a:r>
            <a:endParaRPr lang="fi-FI" sz="1200"/>
          </a:p>
          <a:p>
            <a:r>
              <a:rPr lang="fi-FI" sz="1200">
                <a:ea typeface="+mn-lt"/>
                <a:cs typeface="+mn-lt"/>
              </a:rPr>
              <a:t>        &lt;</a:t>
            </a:r>
            <a:r>
              <a:rPr lang="fi-FI" sz="1200" err="1">
                <a:ea typeface="+mn-lt"/>
                <a:cs typeface="+mn-lt"/>
              </a:rPr>
              <a:t>ns:PayloadInfo</a:t>
            </a:r>
            <a:r>
              <a:rPr lang="fi-FI" sz="1200">
                <a:ea typeface="+mn-lt"/>
                <a:cs typeface="+mn-lt"/>
              </a:rPr>
              <a:t>&gt;</a:t>
            </a:r>
            <a:endParaRPr lang="fi-FI" sz="1200"/>
          </a:p>
          <a:p>
            <a:r>
              <a:rPr lang="fi-FI" sz="1200">
                <a:ea typeface="+mn-lt"/>
                <a:cs typeface="+mn-lt"/>
              </a:rPr>
              <a:t>          &lt;</a:t>
            </a:r>
            <a:r>
              <a:rPr lang="fi-FI" sz="1200" err="1">
                <a:ea typeface="+mn-lt"/>
                <a:cs typeface="+mn-lt"/>
              </a:rPr>
              <a:t>ns:PartInfo</a:t>
            </a:r>
            <a:r>
              <a:rPr lang="fi-FI" sz="1200">
                <a:ea typeface="+mn-lt"/>
                <a:cs typeface="+mn-lt"/>
              </a:rPr>
              <a:t> </a:t>
            </a:r>
            <a:r>
              <a:rPr lang="fi-FI" sz="1200" err="1">
                <a:ea typeface="+mn-lt"/>
                <a:cs typeface="+mn-lt"/>
              </a:rPr>
              <a:t>href</a:t>
            </a:r>
            <a:r>
              <a:rPr lang="fi-FI" sz="1200">
                <a:ea typeface="+mn-lt"/>
                <a:cs typeface="+mn-lt"/>
              </a:rPr>
              <a:t>="</a:t>
            </a:r>
            <a:r>
              <a:rPr lang="fi-FI" sz="1200" err="1">
                <a:ea typeface="+mn-lt"/>
                <a:cs typeface="+mn-lt"/>
              </a:rPr>
              <a:t>cid:message</a:t>
            </a:r>
            <a:r>
              <a:rPr lang="fi-FI" sz="1200">
                <a:ea typeface="+mn-lt"/>
                <a:cs typeface="+mn-lt"/>
              </a:rPr>
              <a:t>"&gt;</a:t>
            </a:r>
            <a:endParaRPr lang="fi-FI" sz="1200"/>
          </a:p>
          <a:p>
            <a:r>
              <a:rPr lang="fi-FI" sz="1200">
                <a:ea typeface="+mn-lt"/>
                <a:cs typeface="+mn-lt"/>
              </a:rPr>
              <a:t>            &lt;</a:t>
            </a:r>
            <a:r>
              <a:rPr lang="fi-FI" sz="1200" err="1">
                <a:ea typeface="+mn-lt"/>
                <a:cs typeface="+mn-lt"/>
              </a:rPr>
              <a:t>ns:PartProperties</a:t>
            </a:r>
            <a:r>
              <a:rPr lang="fi-FI" sz="1200">
                <a:ea typeface="+mn-lt"/>
                <a:cs typeface="+mn-lt"/>
              </a:rPr>
              <a:t>&gt;</a:t>
            </a:r>
            <a:endParaRPr lang="fi-FI" sz="1200"/>
          </a:p>
          <a:p>
            <a:r>
              <a:rPr lang="fi-FI" sz="1200">
                <a:ea typeface="+mn-lt"/>
                <a:cs typeface="+mn-lt"/>
              </a:rPr>
              <a:t>              &lt;</a:t>
            </a:r>
            <a:r>
              <a:rPr lang="fi-FI" sz="1200" err="1">
                <a:ea typeface="+mn-lt"/>
                <a:cs typeface="+mn-lt"/>
              </a:rPr>
              <a:t>ns:Property</a:t>
            </a:r>
            <a:r>
              <a:rPr lang="fi-FI" sz="1200">
                <a:ea typeface="+mn-lt"/>
                <a:cs typeface="+mn-lt"/>
              </a:rPr>
              <a:t> </a:t>
            </a:r>
            <a:r>
              <a:rPr lang="fi-FI" sz="1200" err="1">
                <a:ea typeface="+mn-lt"/>
                <a:cs typeface="+mn-lt"/>
              </a:rPr>
              <a:t>name</a:t>
            </a:r>
            <a:r>
              <a:rPr lang="fi-FI" sz="1200">
                <a:ea typeface="+mn-lt"/>
                <a:cs typeface="+mn-lt"/>
              </a:rPr>
              <a:t>="</a:t>
            </a:r>
            <a:r>
              <a:rPr lang="fi-FI" sz="1200" err="1">
                <a:ea typeface="+mn-lt"/>
                <a:cs typeface="+mn-lt"/>
              </a:rPr>
              <a:t>Authorization.Identifier</a:t>
            </a:r>
            <a:r>
              <a:rPr lang="fi-FI" sz="1200">
                <a:ea typeface="+mn-lt"/>
                <a:cs typeface="+mn-lt"/>
              </a:rPr>
              <a:t>"&gt;SENDER EORI&lt;/</a:t>
            </a:r>
            <a:r>
              <a:rPr lang="fi-FI" sz="1200" err="1">
                <a:ea typeface="+mn-lt"/>
                <a:cs typeface="+mn-lt"/>
              </a:rPr>
              <a:t>ns:Property</a:t>
            </a:r>
            <a:r>
              <a:rPr lang="fi-FI" sz="1200">
                <a:ea typeface="+mn-lt"/>
                <a:cs typeface="+mn-lt"/>
              </a:rPr>
              <a:t>&gt;</a:t>
            </a:r>
            <a:endParaRPr lang="fi-FI" sz="1200"/>
          </a:p>
          <a:p>
            <a:r>
              <a:rPr lang="fi-FI" sz="1200">
                <a:ea typeface="+mn-lt"/>
                <a:cs typeface="+mn-lt"/>
              </a:rPr>
              <a:t>              &lt;</a:t>
            </a:r>
            <a:r>
              <a:rPr lang="fi-FI" sz="1200" err="1">
                <a:ea typeface="+mn-lt"/>
                <a:cs typeface="+mn-lt"/>
              </a:rPr>
              <a:t>ns:Property</a:t>
            </a:r>
            <a:r>
              <a:rPr lang="fi-FI" sz="1200">
                <a:ea typeface="+mn-lt"/>
                <a:cs typeface="+mn-lt"/>
              </a:rPr>
              <a:t> </a:t>
            </a:r>
            <a:r>
              <a:rPr lang="fi-FI" sz="1200" err="1">
                <a:ea typeface="+mn-lt"/>
                <a:cs typeface="+mn-lt"/>
              </a:rPr>
              <a:t>name</a:t>
            </a:r>
            <a:r>
              <a:rPr lang="fi-FI" sz="1200">
                <a:ea typeface="+mn-lt"/>
                <a:cs typeface="+mn-lt"/>
              </a:rPr>
              <a:t>="</a:t>
            </a:r>
            <a:r>
              <a:rPr lang="fi-FI" sz="1200" err="1">
                <a:ea typeface="+mn-lt"/>
                <a:cs typeface="+mn-lt"/>
              </a:rPr>
              <a:t>Authorization.Type</a:t>
            </a:r>
            <a:r>
              <a:rPr lang="fi-FI" sz="1200">
                <a:ea typeface="+mn-lt"/>
                <a:cs typeface="+mn-lt"/>
              </a:rPr>
              <a:t>"&gt;DECL </a:t>
            </a:r>
            <a:r>
              <a:rPr lang="fi-FI" sz="1200" err="1">
                <a:ea typeface="+mn-lt"/>
                <a:cs typeface="+mn-lt"/>
              </a:rPr>
              <a:t>or</a:t>
            </a:r>
            <a:r>
              <a:rPr lang="fi-FI" sz="1200">
                <a:ea typeface="+mn-lt"/>
                <a:cs typeface="+mn-lt"/>
              </a:rPr>
              <a:t> DSP&lt;/</a:t>
            </a:r>
            <a:r>
              <a:rPr lang="fi-FI" sz="1200" err="1">
                <a:ea typeface="+mn-lt"/>
                <a:cs typeface="+mn-lt"/>
              </a:rPr>
              <a:t>ns:Property</a:t>
            </a:r>
            <a:r>
              <a:rPr lang="fi-FI" sz="1200">
                <a:ea typeface="+mn-lt"/>
                <a:cs typeface="+mn-lt"/>
              </a:rPr>
              <a:t>&gt;</a:t>
            </a:r>
            <a:endParaRPr lang="fi-FI" sz="1200"/>
          </a:p>
          <a:p>
            <a:r>
              <a:rPr lang="fi-FI" sz="1200">
                <a:ea typeface="+mn-lt"/>
                <a:cs typeface="+mn-lt"/>
              </a:rPr>
              <a:t>              &lt;</a:t>
            </a:r>
            <a:r>
              <a:rPr lang="fi-FI" sz="1200" err="1">
                <a:ea typeface="+mn-lt"/>
                <a:cs typeface="+mn-lt"/>
              </a:rPr>
              <a:t>ns:Property</a:t>
            </a:r>
            <a:r>
              <a:rPr lang="fi-FI" sz="1200">
                <a:ea typeface="+mn-lt"/>
                <a:cs typeface="+mn-lt"/>
              </a:rPr>
              <a:t> </a:t>
            </a:r>
            <a:r>
              <a:rPr lang="fi-FI" sz="1200" err="1">
                <a:ea typeface="+mn-lt"/>
                <a:cs typeface="+mn-lt"/>
              </a:rPr>
              <a:t>name</a:t>
            </a:r>
            <a:r>
              <a:rPr lang="fi-FI" sz="1200">
                <a:ea typeface="+mn-lt"/>
                <a:cs typeface="+mn-lt"/>
              </a:rPr>
              <a:t>="</a:t>
            </a:r>
            <a:r>
              <a:rPr lang="fi-FI" sz="1200" err="1">
                <a:ea typeface="+mn-lt"/>
                <a:cs typeface="+mn-lt"/>
              </a:rPr>
              <a:t>Authorization.SubDomain</a:t>
            </a:r>
            <a:r>
              <a:rPr lang="fi-FI" sz="1200">
                <a:ea typeface="+mn-lt"/>
                <a:cs typeface="+mn-lt"/>
              </a:rPr>
              <a:t>"&gt;EU </a:t>
            </a:r>
            <a:r>
              <a:rPr lang="fi-FI" sz="1200" err="1">
                <a:ea typeface="+mn-lt"/>
                <a:cs typeface="+mn-lt"/>
              </a:rPr>
              <a:t>member</a:t>
            </a:r>
            <a:r>
              <a:rPr lang="fi-FI" sz="1200">
                <a:ea typeface="+mn-lt"/>
                <a:cs typeface="+mn-lt"/>
              </a:rPr>
              <a:t> </a:t>
            </a:r>
            <a:r>
              <a:rPr lang="fi-FI" sz="1200" err="1">
                <a:ea typeface="+mn-lt"/>
                <a:cs typeface="+mn-lt"/>
              </a:rPr>
              <a:t>state</a:t>
            </a:r>
            <a:r>
              <a:rPr lang="fi-FI" sz="1200">
                <a:ea typeface="+mn-lt"/>
                <a:cs typeface="+mn-lt"/>
              </a:rPr>
              <a:t> domain i.e. FI&lt;/</a:t>
            </a:r>
            <a:r>
              <a:rPr lang="fi-FI" sz="1200" err="1">
                <a:ea typeface="+mn-lt"/>
                <a:cs typeface="+mn-lt"/>
              </a:rPr>
              <a:t>ns:Property</a:t>
            </a:r>
            <a:r>
              <a:rPr lang="fi-FI" sz="1200">
                <a:ea typeface="+mn-lt"/>
                <a:cs typeface="+mn-lt"/>
              </a:rPr>
              <a:t>&gt;</a:t>
            </a:r>
            <a:endParaRPr lang="fi-FI" sz="1200"/>
          </a:p>
          <a:p>
            <a:r>
              <a:rPr lang="fi-FI" sz="1200">
                <a:ea typeface="+mn-lt"/>
                <a:cs typeface="+mn-lt"/>
              </a:rPr>
              <a:t>              &lt;</a:t>
            </a:r>
            <a:r>
              <a:rPr lang="fi-FI" sz="1200" err="1">
                <a:ea typeface="+mn-lt"/>
                <a:cs typeface="+mn-lt"/>
              </a:rPr>
              <a:t>ns:Property</a:t>
            </a:r>
            <a:r>
              <a:rPr lang="fi-FI" sz="1200">
                <a:ea typeface="+mn-lt"/>
                <a:cs typeface="+mn-lt"/>
              </a:rPr>
              <a:t> </a:t>
            </a:r>
            <a:r>
              <a:rPr lang="fi-FI" sz="1200" err="1">
                <a:ea typeface="+mn-lt"/>
                <a:cs typeface="+mn-lt"/>
              </a:rPr>
              <a:t>name</a:t>
            </a:r>
            <a:r>
              <a:rPr lang="fi-FI" sz="1200">
                <a:ea typeface="+mn-lt"/>
                <a:cs typeface="+mn-lt"/>
              </a:rPr>
              <a:t>="</a:t>
            </a:r>
            <a:r>
              <a:rPr lang="fi-FI" sz="1200" err="1">
                <a:ea typeface="+mn-lt"/>
                <a:cs typeface="+mn-lt"/>
              </a:rPr>
              <a:t>FormalityInfo.CorrelationId</a:t>
            </a:r>
            <a:r>
              <a:rPr lang="fi-FI" sz="1200">
                <a:ea typeface="+mn-lt"/>
                <a:cs typeface="+mn-lt"/>
              </a:rPr>
              <a:t>"&gt;d4dff3a2-33d4-4ecb-87e7-96de3d4fd7b4&lt;/</a:t>
            </a:r>
            <a:r>
              <a:rPr lang="fi-FI" sz="1200" err="1">
                <a:ea typeface="+mn-lt"/>
                <a:cs typeface="+mn-lt"/>
              </a:rPr>
              <a:t>ns:Property</a:t>
            </a:r>
            <a:r>
              <a:rPr lang="fi-FI" sz="1200">
                <a:ea typeface="+mn-lt"/>
                <a:cs typeface="+mn-lt"/>
              </a:rPr>
              <a:t>&gt;</a:t>
            </a:r>
            <a:endParaRPr lang="fi-FI" sz="1200"/>
          </a:p>
          <a:p>
            <a:r>
              <a:rPr lang="fi-FI" sz="1200">
                <a:ea typeface="+mn-lt"/>
                <a:cs typeface="+mn-lt"/>
              </a:rPr>
              <a:t>              &lt;</a:t>
            </a:r>
            <a:r>
              <a:rPr lang="fi-FI" sz="1200" err="1">
                <a:ea typeface="+mn-lt"/>
                <a:cs typeface="+mn-lt"/>
              </a:rPr>
              <a:t>ns:Property</a:t>
            </a:r>
            <a:r>
              <a:rPr lang="fi-FI" sz="1200">
                <a:ea typeface="+mn-lt"/>
                <a:cs typeface="+mn-lt"/>
              </a:rPr>
              <a:t> </a:t>
            </a:r>
            <a:r>
              <a:rPr lang="fi-FI" sz="1200" err="1">
                <a:ea typeface="+mn-lt"/>
                <a:cs typeface="+mn-lt"/>
              </a:rPr>
              <a:t>name</a:t>
            </a:r>
            <a:r>
              <a:rPr lang="fi-FI" sz="1200">
                <a:ea typeface="+mn-lt"/>
                <a:cs typeface="+mn-lt"/>
              </a:rPr>
              <a:t>="</a:t>
            </a:r>
            <a:r>
              <a:rPr lang="fi-FI" sz="1200" err="1">
                <a:ea typeface="+mn-lt"/>
                <a:cs typeface="+mn-lt"/>
              </a:rPr>
              <a:t>FormalityInfo.Formality.TypeUrn</a:t>
            </a:r>
            <a:r>
              <a:rPr lang="fi-FI" sz="1200">
                <a:ea typeface="+mn-lt"/>
                <a:cs typeface="+mn-lt"/>
              </a:rPr>
              <a:t>"&gt;</a:t>
            </a:r>
            <a:r>
              <a:rPr lang="fi-FI" sz="1200" err="1">
                <a:ea typeface="+mn-lt"/>
                <a:cs typeface="+mn-lt"/>
              </a:rPr>
              <a:t>urn:un:unece:uncefact:data:standard:VID:MMTPlus</a:t>
            </a:r>
            <a:r>
              <a:rPr lang="fi-FI" sz="1200">
                <a:ea typeface="+mn-lt"/>
                <a:cs typeface="+mn-lt"/>
              </a:rPr>
              <a:t>&lt;/</a:t>
            </a:r>
            <a:r>
              <a:rPr lang="fi-FI" sz="1200" err="1">
                <a:ea typeface="+mn-lt"/>
                <a:cs typeface="+mn-lt"/>
              </a:rPr>
              <a:t>ns:Property</a:t>
            </a:r>
            <a:r>
              <a:rPr lang="fi-FI" sz="1200">
                <a:ea typeface="+mn-lt"/>
                <a:cs typeface="+mn-lt"/>
              </a:rPr>
              <a:t>&gt;</a:t>
            </a:r>
            <a:endParaRPr lang="fi-FI" sz="1200"/>
          </a:p>
          <a:p>
            <a:r>
              <a:rPr lang="fi-FI" sz="1200">
                <a:ea typeface="+mn-lt"/>
                <a:cs typeface="+mn-lt"/>
              </a:rPr>
              <a:t>              &lt;</a:t>
            </a:r>
            <a:r>
              <a:rPr lang="fi-FI" sz="1200" err="1">
                <a:ea typeface="+mn-lt"/>
                <a:cs typeface="+mn-lt"/>
              </a:rPr>
              <a:t>ns:Property</a:t>
            </a:r>
            <a:r>
              <a:rPr lang="fi-FI" sz="1200">
                <a:ea typeface="+mn-lt"/>
                <a:cs typeface="+mn-lt"/>
              </a:rPr>
              <a:t> </a:t>
            </a:r>
            <a:r>
              <a:rPr lang="fi-FI" sz="1200" err="1">
                <a:ea typeface="+mn-lt"/>
                <a:cs typeface="+mn-lt"/>
              </a:rPr>
              <a:t>name</a:t>
            </a:r>
            <a:r>
              <a:rPr lang="fi-FI" sz="1200">
                <a:ea typeface="+mn-lt"/>
                <a:cs typeface="+mn-lt"/>
              </a:rPr>
              <a:t>="</a:t>
            </a:r>
            <a:r>
              <a:rPr lang="fi-FI" sz="1200" err="1">
                <a:ea typeface="+mn-lt"/>
                <a:cs typeface="+mn-lt"/>
              </a:rPr>
              <a:t>FormalityInfo.Formality.FileName</a:t>
            </a:r>
            <a:r>
              <a:rPr lang="fi-FI" sz="1200">
                <a:ea typeface="+mn-lt"/>
                <a:cs typeface="+mn-lt"/>
              </a:rPr>
              <a:t>"&gt;VID_Envelope.xml&lt;/</a:t>
            </a:r>
            <a:r>
              <a:rPr lang="fi-FI" sz="1200" err="1">
                <a:ea typeface="+mn-lt"/>
                <a:cs typeface="+mn-lt"/>
              </a:rPr>
              <a:t>ns:Property</a:t>
            </a:r>
            <a:r>
              <a:rPr lang="fi-FI" sz="1200">
                <a:ea typeface="+mn-lt"/>
                <a:cs typeface="+mn-lt"/>
              </a:rPr>
              <a:t>&gt;</a:t>
            </a:r>
            <a:endParaRPr lang="fi-FI" sz="1200"/>
          </a:p>
          <a:p>
            <a:r>
              <a:rPr lang="fi-FI" sz="1200">
                <a:ea typeface="+mn-lt"/>
                <a:cs typeface="+mn-lt"/>
              </a:rPr>
              <a:t>              &lt;</a:t>
            </a:r>
            <a:r>
              <a:rPr lang="fi-FI" sz="1200" err="1">
                <a:ea typeface="+mn-lt"/>
                <a:cs typeface="+mn-lt"/>
              </a:rPr>
              <a:t>ns:Property</a:t>
            </a:r>
            <a:r>
              <a:rPr lang="fi-FI" sz="1200">
                <a:ea typeface="+mn-lt"/>
                <a:cs typeface="+mn-lt"/>
              </a:rPr>
              <a:t> </a:t>
            </a:r>
            <a:r>
              <a:rPr lang="fi-FI" sz="1200" err="1">
                <a:ea typeface="+mn-lt"/>
                <a:cs typeface="+mn-lt"/>
              </a:rPr>
              <a:t>name</a:t>
            </a:r>
            <a:r>
              <a:rPr lang="fi-FI" sz="1200">
                <a:ea typeface="+mn-lt"/>
                <a:cs typeface="+mn-lt"/>
              </a:rPr>
              <a:t>="</a:t>
            </a:r>
            <a:r>
              <a:rPr lang="fi-FI" sz="1200" err="1">
                <a:ea typeface="+mn-lt"/>
                <a:cs typeface="+mn-lt"/>
              </a:rPr>
              <a:t>FormalityInfo.CreationDateAndTime</a:t>
            </a:r>
            <a:r>
              <a:rPr lang="fi-FI" sz="1200">
                <a:ea typeface="+mn-lt"/>
                <a:cs typeface="+mn-lt"/>
              </a:rPr>
              <a:t>"&gt;2025-09-10T10:24:47+03:00&lt;/</a:t>
            </a:r>
            <a:r>
              <a:rPr lang="fi-FI" sz="1200" err="1">
                <a:ea typeface="+mn-lt"/>
                <a:cs typeface="+mn-lt"/>
              </a:rPr>
              <a:t>ns:Property</a:t>
            </a:r>
            <a:r>
              <a:rPr lang="fi-FI" sz="1200">
                <a:ea typeface="+mn-lt"/>
                <a:cs typeface="+mn-lt"/>
              </a:rPr>
              <a:t>&gt;</a:t>
            </a:r>
            <a:endParaRPr lang="fi-FI" sz="1200"/>
          </a:p>
          <a:p>
            <a:r>
              <a:rPr lang="fi-FI" sz="1200">
                <a:ea typeface="+mn-lt"/>
                <a:cs typeface="+mn-lt"/>
              </a:rPr>
              <a:t>              &lt;</a:t>
            </a:r>
            <a:r>
              <a:rPr lang="fi-FI" sz="1200" err="1">
                <a:ea typeface="+mn-lt"/>
                <a:cs typeface="+mn-lt"/>
              </a:rPr>
              <a:t>ns:Property</a:t>
            </a:r>
            <a:r>
              <a:rPr lang="fi-FI" sz="1200">
                <a:ea typeface="+mn-lt"/>
                <a:cs typeface="+mn-lt"/>
              </a:rPr>
              <a:t> </a:t>
            </a:r>
            <a:r>
              <a:rPr lang="fi-FI" sz="1200" err="1">
                <a:ea typeface="+mn-lt"/>
                <a:cs typeface="+mn-lt"/>
              </a:rPr>
              <a:t>name</a:t>
            </a:r>
            <a:r>
              <a:rPr lang="fi-FI" sz="1200">
                <a:ea typeface="+mn-lt"/>
                <a:cs typeface="+mn-lt"/>
              </a:rPr>
              <a:t>="</a:t>
            </a:r>
            <a:r>
              <a:rPr lang="fi-FI" sz="1200" err="1">
                <a:ea typeface="+mn-lt"/>
                <a:cs typeface="+mn-lt"/>
              </a:rPr>
              <a:t>FormalityInfo.FormalityVersion</a:t>
            </a:r>
            <a:r>
              <a:rPr lang="fi-FI" sz="1200">
                <a:ea typeface="+mn-lt"/>
                <a:cs typeface="+mn-lt"/>
              </a:rPr>
              <a:t>"&gt;2.0&lt;/</a:t>
            </a:r>
            <a:r>
              <a:rPr lang="fi-FI" sz="1200" err="1">
                <a:ea typeface="+mn-lt"/>
                <a:cs typeface="+mn-lt"/>
              </a:rPr>
              <a:t>ns:Property</a:t>
            </a:r>
            <a:r>
              <a:rPr lang="fi-FI" sz="1200">
                <a:ea typeface="+mn-lt"/>
                <a:cs typeface="+mn-lt"/>
              </a:rPr>
              <a:t>&gt;</a:t>
            </a:r>
            <a:endParaRPr lang="fi-FI" sz="1200"/>
          </a:p>
          <a:p>
            <a:r>
              <a:rPr lang="fi-FI" sz="1200">
                <a:ea typeface="+mn-lt"/>
                <a:cs typeface="+mn-lt"/>
              </a:rPr>
              <a:t>              &lt;</a:t>
            </a:r>
            <a:r>
              <a:rPr lang="fi-FI" sz="1200" err="1">
                <a:ea typeface="+mn-lt"/>
                <a:cs typeface="+mn-lt"/>
              </a:rPr>
              <a:t>ns:Property</a:t>
            </a:r>
            <a:r>
              <a:rPr lang="fi-FI" sz="1200">
                <a:ea typeface="+mn-lt"/>
                <a:cs typeface="+mn-lt"/>
              </a:rPr>
              <a:t> </a:t>
            </a:r>
            <a:r>
              <a:rPr lang="fi-FI" sz="1200" err="1">
                <a:ea typeface="+mn-lt"/>
                <a:cs typeface="+mn-lt"/>
              </a:rPr>
              <a:t>name</a:t>
            </a:r>
            <a:r>
              <a:rPr lang="fi-FI" sz="1200">
                <a:ea typeface="+mn-lt"/>
                <a:cs typeface="+mn-lt"/>
              </a:rPr>
              <a:t>="</a:t>
            </a:r>
            <a:r>
              <a:rPr lang="fi-FI" sz="1200" err="1">
                <a:ea typeface="+mn-lt"/>
                <a:cs typeface="+mn-lt"/>
              </a:rPr>
              <a:t>FormalityInfo.MimeType</a:t>
            </a:r>
            <a:r>
              <a:rPr lang="fi-FI" sz="1200">
                <a:ea typeface="+mn-lt"/>
                <a:cs typeface="+mn-lt"/>
              </a:rPr>
              <a:t>"&gt;</a:t>
            </a:r>
            <a:r>
              <a:rPr lang="fi-FI" sz="1200" err="1">
                <a:ea typeface="+mn-lt"/>
                <a:cs typeface="+mn-lt"/>
              </a:rPr>
              <a:t>application</a:t>
            </a:r>
            <a:r>
              <a:rPr lang="fi-FI" sz="1200">
                <a:ea typeface="+mn-lt"/>
                <a:cs typeface="+mn-lt"/>
              </a:rPr>
              <a:t>/</a:t>
            </a:r>
            <a:r>
              <a:rPr lang="fi-FI" sz="1200" err="1">
                <a:ea typeface="+mn-lt"/>
                <a:cs typeface="+mn-lt"/>
              </a:rPr>
              <a:t>vnd.etsi.asic-e+zip</a:t>
            </a:r>
            <a:r>
              <a:rPr lang="fi-FI" sz="1200">
                <a:ea typeface="+mn-lt"/>
                <a:cs typeface="+mn-lt"/>
              </a:rPr>
              <a:t>&lt;/</a:t>
            </a:r>
            <a:r>
              <a:rPr lang="fi-FI" sz="1200" err="1">
                <a:ea typeface="+mn-lt"/>
                <a:cs typeface="+mn-lt"/>
              </a:rPr>
              <a:t>ns:Property</a:t>
            </a:r>
            <a:r>
              <a:rPr lang="fi-FI" sz="1200">
                <a:ea typeface="+mn-lt"/>
                <a:cs typeface="+mn-lt"/>
              </a:rPr>
              <a:t>&gt;</a:t>
            </a:r>
            <a:endParaRPr lang="fi-FI" sz="1200"/>
          </a:p>
          <a:p>
            <a:r>
              <a:rPr lang="fi-FI" sz="1200">
                <a:ea typeface="+mn-lt"/>
                <a:cs typeface="+mn-lt"/>
              </a:rPr>
              <a:t>              &lt;</a:t>
            </a:r>
            <a:r>
              <a:rPr lang="fi-FI" sz="1200" err="1">
                <a:ea typeface="+mn-lt"/>
                <a:cs typeface="+mn-lt"/>
              </a:rPr>
              <a:t>ns:Property</a:t>
            </a:r>
            <a:r>
              <a:rPr lang="fi-FI" sz="1200">
                <a:ea typeface="+mn-lt"/>
                <a:cs typeface="+mn-lt"/>
              </a:rPr>
              <a:t> </a:t>
            </a:r>
            <a:r>
              <a:rPr lang="fi-FI" sz="1200" err="1">
                <a:ea typeface="+mn-lt"/>
                <a:cs typeface="+mn-lt"/>
              </a:rPr>
              <a:t>name</a:t>
            </a:r>
            <a:r>
              <a:rPr lang="fi-FI" sz="1200">
                <a:ea typeface="+mn-lt"/>
                <a:cs typeface="+mn-lt"/>
              </a:rPr>
              <a:t>="</a:t>
            </a:r>
            <a:r>
              <a:rPr lang="fi-FI" sz="1200" err="1">
                <a:ea typeface="+mn-lt"/>
                <a:cs typeface="+mn-lt"/>
              </a:rPr>
              <a:t>FormalityInfo.AttachmentCount</a:t>
            </a:r>
            <a:r>
              <a:rPr lang="fi-FI" sz="1200">
                <a:ea typeface="+mn-lt"/>
                <a:cs typeface="+mn-lt"/>
              </a:rPr>
              <a:t>"&gt;0&lt;/</a:t>
            </a:r>
            <a:r>
              <a:rPr lang="fi-FI" sz="1200" err="1">
                <a:ea typeface="+mn-lt"/>
                <a:cs typeface="+mn-lt"/>
              </a:rPr>
              <a:t>ns:Property</a:t>
            </a:r>
            <a:r>
              <a:rPr lang="fi-FI" sz="1200">
                <a:ea typeface="+mn-lt"/>
                <a:cs typeface="+mn-lt"/>
              </a:rPr>
              <a:t>&gt;</a:t>
            </a:r>
            <a:endParaRPr lang="fi-FI" sz="1200"/>
          </a:p>
          <a:p>
            <a:r>
              <a:rPr lang="fi-FI" sz="1200">
                <a:ea typeface="+mn-lt"/>
                <a:cs typeface="+mn-lt"/>
              </a:rPr>
              <a:t>            &lt;/</a:t>
            </a:r>
            <a:r>
              <a:rPr lang="fi-FI" sz="1200" err="1">
                <a:ea typeface="+mn-lt"/>
                <a:cs typeface="+mn-lt"/>
              </a:rPr>
              <a:t>ns:PartProperties</a:t>
            </a:r>
            <a:r>
              <a:rPr lang="fi-FI" sz="1200">
                <a:ea typeface="+mn-lt"/>
                <a:cs typeface="+mn-lt"/>
              </a:rPr>
              <a:t>&gt;</a:t>
            </a:r>
            <a:endParaRPr lang="fi-FI" sz="1200"/>
          </a:p>
          <a:p>
            <a:r>
              <a:rPr lang="fi-FI" sz="1200">
                <a:ea typeface="+mn-lt"/>
                <a:cs typeface="+mn-lt"/>
              </a:rPr>
              <a:t>          &lt;/</a:t>
            </a:r>
            <a:r>
              <a:rPr lang="fi-FI" sz="1200" err="1">
                <a:ea typeface="+mn-lt"/>
                <a:cs typeface="+mn-lt"/>
              </a:rPr>
              <a:t>ns:PartInfo</a:t>
            </a:r>
            <a:r>
              <a:rPr lang="fi-FI" sz="1200">
                <a:ea typeface="+mn-lt"/>
                <a:cs typeface="+mn-lt"/>
              </a:rPr>
              <a:t>&gt;</a:t>
            </a:r>
            <a:endParaRPr lang="fi-FI" sz="1200"/>
          </a:p>
          <a:p>
            <a:r>
              <a:rPr lang="fi-FI" sz="1200">
                <a:ea typeface="+mn-lt"/>
                <a:cs typeface="+mn-lt"/>
              </a:rPr>
              <a:t>        &lt;/</a:t>
            </a:r>
            <a:r>
              <a:rPr lang="fi-FI" sz="1200" err="1">
                <a:ea typeface="+mn-lt"/>
                <a:cs typeface="+mn-lt"/>
              </a:rPr>
              <a:t>ns:PayloadInfo</a:t>
            </a:r>
            <a:r>
              <a:rPr lang="fi-FI" sz="1200">
                <a:ea typeface="+mn-lt"/>
                <a:cs typeface="+mn-lt"/>
              </a:rPr>
              <a:t>&gt;</a:t>
            </a:r>
            <a:endParaRPr lang="fi-FI" sz="1200"/>
          </a:p>
          <a:p>
            <a:r>
              <a:rPr lang="fi-FI" sz="1200">
                <a:ea typeface="+mn-lt"/>
                <a:cs typeface="+mn-lt"/>
              </a:rPr>
              <a:t>      &lt;/</a:t>
            </a:r>
            <a:r>
              <a:rPr lang="fi-FI" sz="1200" err="1">
                <a:ea typeface="+mn-lt"/>
                <a:cs typeface="+mn-lt"/>
              </a:rPr>
              <a:t>ns:UserMessage</a:t>
            </a:r>
            <a:r>
              <a:rPr lang="fi-FI" sz="1200">
                <a:ea typeface="+mn-lt"/>
                <a:cs typeface="+mn-lt"/>
              </a:rPr>
              <a:t>&gt;</a:t>
            </a:r>
            <a:endParaRPr lang="fi-FI" sz="1200"/>
          </a:p>
          <a:p>
            <a:r>
              <a:rPr lang="fi-FI" sz="1200">
                <a:ea typeface="+mn-lt"/>
                <a:cs typeface="+mn-lt"/>
              </a:rPr>
              <a:t>    &lt;/</a:t>
            </a:r>
            <a:r>
              <a:rPr lang="fi-FI" sz="1200" err="1">
                <a:ea typeface="+mn-lt"/>
                <a:cs typeface="+mn-lt"/>
              </a:rPr>
              <a:t>ns:Messaging</a:t>
            </a:r>
            <a:r>
              <a:rPr lang="fi-FI" sz="1200">
                <a:ea typeface="+mn-lt"/>
                <a:cs typeface="+mn-lt"/>
              </a:rPr>
              <a:t>&gt;</a:t>
            </a:r>
            <a:endParaRPr lang="fi-FI" sz="1200"/>
          </a:p>
          <a:p>
            <a:r>
              <a:rPr lang="fi-FI" sz="1200">
                <a:ea typeface="+mn-lt"/>
                <a:cs typeface="+mn-lt"/>
              </a:rPr>
              <a:t>  &lt;/</a:t>
            </a:r>
            <a:r>
              <a:rPr lang="fi-FI" sz="1200" err="1">
                <a:ea typeface="+mn-lt"/>
                <a:cs typeface="+mn-lt"/>
              </a:rPr>
              <a:t>soap:Header</a:t>
            </a:r>
            <a:r>
              <a:rPr lang="fi-FI" sz="1200">
                <a:ea typeface="+mn-lt"/>
                <a:cs typeface="+mn-lt"/>
              </a:rPr>
              <a:t>&gt;</a:t>
            </a:r>
            <a:endParaRPr lang="fi-FI" sz="1200"/>
          </a:p>
          <a:p>
            <a:r>
              <a:rPr lang="fi-FI" sz="1200">
                <a:ea typeface="+mn-lt"/>
                <a:cs typeface="+mn-lt"/>
              </a:rPr>
              <a:t>  &lt;</a:t>
            </a:r>
            <a:r>
              <a:rPr lang="fi-FI" sz="1200" err="1">
                <a:ea typeface="+mn-lt"/>
                <a:cs typeface="+mn-lt"/>
              </a:rPr>
              <a:t>soap:Body</a:t>
            </a:r>
            <a:r>
              <a:rPr lang="fi-FI" sz="1200">
                <a:ea typeface="+mn-lt"/>
                <a:cs typeface="+mn-lt"/>
              </a:rPr>
              <a:t>&gt;</a:t>
            </a:r>
            <a:endParaRPr lang="fi-FI" sz="1200"/>
          </a:p>
          <a:p>
            <a:r>
              <a:rPr lang="fi-FI" sz="1200">
                <a:ea typeface="+mn-lt"/>
                <a:cs typeface="+mn-lt"/>
              </a:rPr>
              <a:t>    &lt;_1:submitRequest&gt;</a:t>
            </a:r>
            <a:endParaRPr lang="fi-FI" sz="1200"/>
          </a:p>
          <a:p>
            <a:r>
              <a:rPr lang="fi-FI" sz="1200">
                <a:ea typeface="+mn-lt"/>
                <a:cs typeface="+mn-lt"/>
              </a:rPr>
              <a:t>      &lt;</a:t>
            </a:r>
            <a:r>
              <a:rPr lang="fi-FI" sz="1200" err="1">
                <a:ea typeface="+mn-lt"/>
                <a:cs typeface="+mn-lt"/>
              </a:rPr>
              <a:t>bodyload</a:t>
            </a:r>
            <a:r>
              <a:rPr lang="fi-FI" sz="1200">
                <a:ea typeface="+mn-lt"/>
                <a:cs typeface="+mn-lt"/>
              </a:rPr>
              <a:t>&gt;</a:t>
            </a:r>
            <a:r>
              <a:rPr lang="fi-FI" sz="1200" err="1">
                <a:ea typeface="+mn-lt"/>
                <a:cs typeface="+mn-lt"/>
              </a:rPr>
              <a:t>cid:bodyload</a:t>
            </a:r>
            <a:r>
              <a:rPr lang="fi-FI" sz="1200">
                <a:ea typeface="+mn-lt"/>
                <a:cs typeface="+mn-lt"/>
              </a:rPr>
              <a:t>&lt;/</a:t>
            </a:r>
            <a:r>
              <a:rPr lang="fi-FI" sz="1200" err="1">
                <a:ea typeface="+mn-lt"/>
                <a:cs typeface="+mn-lt"/>
              </a:rPr>
              <a:t>bodyload</a:t>
            </a:r>
            <a:r>
              <a:rPr lang="fi-FI" sz="1200">
                <a:ea typeface="+mn-lt"/>
                <a:cs typeface="+mn-lt"/>
              </a:rPr>
              <a:t>&gt;</a:t>
            </a:r>
            <a:endParaRPr lang="fi-FI" sz="1200"/>
          </a:p>
          <a:p>
            <a:r>
              <a:rPr lang="fi-FI" sz="1200">
                <a:ea typeface="+mn-lt"/>
                <a:cs typeface="+mn-lt"/>
              </a:rPr>
              <a:t>      &lt;</a:t>
            </a:r>
            <a:r>
              <a:rPr lang="fi-FI" sz="1200" err="1">
                <a:ea typeface="+mn-lt"/>
                <a:cs typeface="+mn-lt"/>
              </a:rPr>
              <a:t>payload</a:t>
            </a:r>
            <a:r>
              <a:rPr lang="fi-FI" sz="1200">
                <a:ea typeface="+mn-lt"/>
                <a:cs typeface="+mn-lt"/>
              </a:rPr>
              <a:t> </a:t>
            </a:r>
            <a:r>
              <a:rPr lang="fi-FI" sz="1200" err="1">
                <a:ea typeface="+mn-lt"/>
                <a:cs typeface="+mn-lt"/>
              </a:rPr>
              <a:t>payloadId</a:t>
            </a:r>
            <a:r>
              <a:rPr lang="fi-FI" sz="1200">
                <a:ea typeface="+mn-lt"/>
                <a:cs typeface="+mn-lt"/>
              </a:rPr>
              <a:t>="</a:t>
            </a:r>
            <a:r>
              <a:rPr lang="fi-FI" sz="1200" err="1">
                <a:ea typeface="+mn-lt"/>
                <a:cs typeface="+mn-lt"/>
              </a:rPr>
              <a:t>cid:message</a:t>
            </a:r>
            <a:r>
              <a:rPr lang="fi-FI" sz="1200">
                <a:ea typeface="+mn-lt"/>
                <a:cs typeface="+mn-lt"/>
              </a:rPr>
              <a:t>" </a:t>
            </a:r>
            <a:r>
              <a:rPr lang="fi-FI" sz="1200" err="1">
                <a:ea typeface="+mn-lt"/>
                <a:cs typeface="+mn-lt"/>
              </a:rPr>
              <a:t>contentType</a:t>
            </a:r>
            <a:r>
              <a:rPr lang="fi-FI" sz="1200">
                <a:ea typeface="+mn-lt"/>
                <a:cs typeface="+mn-lt"/>
              </a:rPr>
              <a:t>="</a:t>
            </a:r>
            <a:r>
              <a:rPr lang="fi-FI" sz="1200" err="1">
                <a:ea typeface="+mn-lt"/>
                <a:cs typeface="+mn-lt"/>
              </a:rPr>
              <a:t>application</a:t>
            </a:r>
            <a:r>
              <a:rPr lang="fi-FI" sz="1200">
                <a:ea typeface="+mn-lt"/>
                <a:cs typeface="+mn-lt"/>
              </a:rPr>
              <a:t>/</a:t>
            </a:r>
            <a:r>
              <a:rPr lang="fi-FI" sz="1200" err="1">
                <a:ea typeface="+mn-lt"/>
                <a:cs typeface="+mn-lt"/>
              </a:rPr>
              <a:t>vnd.etsi.asic-e+zip</a:t>
            </a:r>
            <a:r>
              <a:rPr lang="fi-FI" sz="1200">
                <a:ea typeface="+mn-lt"/>
                <a:cs typeface="+mn-lt"/>
              </a:rPr>
              <a:t>"&gt;&lt;</a:t>
            </a:r>
            <a:r>
              <a:rPr lang="fi-FI" sz="1200" err="1">
                <a:ea typeface="+mn-lt"/>
                <a:cs typeface="+mn-lt"/>
              </a:rPr>
              <a:t>value</a:t>
            </a:r>
            <a:r>
              <a:rPr lang="fi-FI" sz="1200">
                <a:ea typeface="+mn-lt"/>
                <a:cs typeface="+mn-lt"/>
              </a:rPr>
              <a:t>&gt;PAYLOAD in ASIC-E </a:t>
            </a:r>
            <a:r>
              <a:rPr lang="fi-FI" sz="1200" err="1">
                <a:ea typeface="+mn-lt"/>
                <a:cs typeface="+mn-lt"/>
              </a:rPr>
              <a:t>zip</a:t>
            </a:r>
            <a:r>
              <a:rPr lang="fi-FI" sz="1200">
                <a:ea typeface="+mn-lt"/>
                <a:cs typeface="+mn-lt"/>
              </a:rPr>
              <a:t> in BASE64&lt;/</a:t>
            </a:r>
            <a:r>
              <a:rPr lang="fi-FI" sz="1200" err="1">
                <a:ea typeface="+mn-lt"/>
                <a:cs typeface="+mn-lt"/>
              </a:rPr>
              <a:t>value</a:t>
            </a:r>
            <a:r>
              <a:rPr lang="fi-FI" sz="1200">
                <a:ea typeface="+mn-lt"/>
                <a:cs typeface="+mn-lt"/>
              </a:rPr>
              <a:t>&gt;&lt;/</a:t>
            </a:r>
            <a:r>
              <a:rPr lang="fi-FI" sz="1200" err="1">
                <a:ea typeface="+mn-lt"/>
                <a:cs typeface="+mn-lt"/>
              </a:rPr>
              <a:t>payload</a:t>
            </a:r>
            <a:r>
              <a:rPr lang="fi-FI" sz="1200">
                <a:ea typeface="+mn-lt"/>
                <a:cs typeface="+mn-lt"/>
              </a:rPr>
              <a:t>&gt;</a:t>
            </a:r>
            <a:endParaRPr lang="fi-FI" sz="1200"/>
          </a:p>
          <a:p>
            <a:r>
              <a:rPr lang="fi-FI" sz="1200">
                <a:ea typeface="+mn-lt"/>
                <a:cs typeface="+mn-lt"/>
              </a:rPr>
              <a:t>    &lt;/_1:submitRequest&gt;</a:t>
            </a:r>
            <a:endParaRPr lang="fi-FI" sz="1200"/>
          </a:p>
          <a:p>
            <a:r>
              <a:rPr lang="fi-FI" sz="1200">
                <a:ea typeface="+mn-lt"/>
                <a:cs typeface="+mn-lt"/>
              </a:rPr>
              <a:t>  &lt;/</a:t>
            </a:r>
            <a:r>
              <a:rPr lang="fi-FI" sz="1200" err="1">
                <a:ea typeface="+mn-lt"/>
                <a:cs typeface="+mn-lt"/>
              </a:rPr>
              <a:t>soap:Body</a:t>
            </a:r>
            <a:r>
              <a:rPr lang="fi-FI" sz="1200">
                <a:ea typeface="+mn-lt"/>
                <a:cs typeface="+mn-lt"/>
              </a:rPr>
              <a:t>&gt;</a:t>
            </a:r>
            <a:endParaRPr lang="fi-FI" sz="1200"/>
          </a:p>
          <a:p>
            <a:r>
              <a:rPr lang="fi-FI" sz="1200">
                <a:ea typeface="+mn-lt"/>
                <a:cs typeface="+mn-lt"/>
              </a:rPr>
              <a:t>&lt;/</a:t>
            </a:r>
            <a:r>
              <a:rPr lang="fi-FI" sz="1200" err="1">
                <a:ea typeface="+mn-lt"/>
                <a:cs typeface="+mn-lt"/>
              </a:rPr>
              <a:t>soap:Envelope</a:t>
            </a:r>
            <a:r>
              <a:rPr lang="fi-FI" sz="1200">
                <a:ea typeface="+mn-lt"/>
                <a:cs typeface="+mn-lt"/>
              </a:rPr>
              <a:t>&gt;</a:t>
            </a:r>
            <a:endParaRPr lang="fi-FI" sz="1200"/>
          </a:p>
          <a:p>
            <a:pPr algn="l"/>
            <a:endParaRPr lang="fi-FI" sz="1200"/>
          </a:p>
        </p:txBody>
      </p:sp>
      <mc:AlternateContent xmlns:mc="http://schemas.openxmlformats.org/markup-compatibility/2006" xmlns:p14="http://schemas.microsoft.com/office/powerpoint/2010/main">
        <mc:Choice Requires="p14">
          <p:contentPart p14:bwMode="auto" r:id="rId3">
            <p14:nvContentPartPr>
              <p14:cNvPr id="2" name="Käsinkirjoitus 1">
                <a:extLst>
                  <a:ext uri="{FF2B5EF4-FFF2-40B4-BE49-F238E27FC236}">
                    <a16:creationId xmlns:a16="http://schemas.microsoft.com/office/drawing/2014/main" id="{4FF7B277-26D1-57DB-8A34-F397D3910814}"/>
                  </a:ext>
                </a:extLst>
              </p14:cNvPr>
              <p14:cNvContentPartPr/>
              <p14:nvPr/>
            </p14:nvContentPartPr>
            <p14:xfrm>
              <a:off x="7047062" y="174328"/>
              <a:ext cx="9813058" cy="8581651"/>
            </p14:xfrm>
          </p:contentPart>
        </mc:Choice>
        <mc:Fallback xmlns="">
          <p:pic>
            <p:nvPicPr>
              <p:cNvPr id="2" name="Käsinkirjoitus 1">
                <a:extLst>
                  <a:ext uri="{FF2B5EF4-FFF2-40B4-BE49-F238E27FC236}">
                    <a16:creationId xmlns:a16="http://schemas.microsoft.com/office/drawing/2014/main" id="{4FF7B277-26D1-57DB-8A34-F397D3910814}"/>
                  </a:ext>
                </a:extLst>
              </p:cNvPr>
              <p:cNvPicPr/>
              <p:nvPr/>
            </p:nvPicPr>
            <p:blipFill>
              <a:blip r:embed="rId4"/>
              <a:stretch>
                <a:fillRect/>
              </a:stretch>
            </p:blipFill>
            <p:spPr>
              <a:xfrm>
                <a:off x="7029063" y="156328"/>
                <a:ext cx="9848696" cy="861729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Käsinkirjoitus 2">
                <a:extLst>
                  <a:ext uri="{FF2B5EF4-FFF2-40B4-BE49-F238E27FC236}">
                    <a16:creationId xmlns:a16="http://schemas.microsoft.com/office/drawing/2014/main" id="{6D9F3DDA-F353-04E0-1BB6-709DFD7156D9}"/>
                  </a:ext>
                </a:extLst>
              </p14:cNvPr>
              <p14:cNvContentPartPr/>
              <p14:nvPr/>
            </p14:nvContentPartPr>
            <p14:xfrm>
              <a:off x="8435667" y="775102"/>
              <a:ext cx="7833084" cy="7067148"/>
            </p14:xfrm>
          </p:contentPart>
        </mc:Choice>
        <mc:Fallback xmlns="">
          <p:pic>
            <p:nvPicPr>
              <p:cNvPr id="3" name="Käsinkirjoitus 2">
                <a:extLst>
                  <a:ext uri="{FF2B5EF4-FFF2-40B4-BE49-F238E27FC236}">
                    <a16:creationId xmlns:a16="http://schemas.microsoft.com/office/drawing/2014/main" id="{6D9F3DDA-F353-04E0-1BB6-709DFD7156D9}"/>
                  </a:ext>
                </a:extLst>
              </p:cNvPr>
              <p:cNvPicPr/>
              <p:nvPr/>
            </p:nvPicPr>
            <p:blipFill>
              <a:blip r:embed="rId6"/>
              <a:stretch>
                <a:fillRect/>
              </a:stretch>
            </p:blipFill>
            <p:spPr>
              <a:xfrm>
                <a:off x="8417668" y="757103"/>
                <a:ext cx="7868722" cy="7102786"/>
              </a:xfrm>
              <a:prstGeom prst="rect">
                <a:avLst/>
              </a:prstGeom>
            </p:spPr>
          </p:pic>
        </mc:Fallback>
      </mc:AlternateContent>
    </p:spTree>
    <p:extLst>
      <p:ext uri="{BB962C8B-B14F-4D97-AF65-F5344CB8AC3E}">
        <p14:creationId xmlns:p14="http://schemas.microsoft.com/office/powerpoint/2010/main" val="595760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151F5-3626-83BA-E82E-36CAE33A5F5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21611DB-591F-CC59-E120-9744E1629E15}"/>
              </a:ext>
            </a:extLst>
          </p:cNvPr>
          <p:cNvSpPr>
            <a:spLocks noGrp="1"/>
          </p:cNvSpPr>
          <p:nvPr>
            <p:ph type="title"/>
          </p:nvPr>
        </p:nvSpPr>
        <p:spPr/>
        <p:txBody>
          <a:bodyPr/>
          <a:lstStyle/>
          <a:p>
            <a:r>
              <a:rPr lang="en-US" err="1"/>
              <a:t>Schemat</a:t>
            </a:r>
            <a:endParaRPr lang="en-US"/>
          </a:p>
        </p:txBody>
      </p:sp>
      <p:sp>
        <p:nvSpPr>
          <p:cNvPr id="7" name="Content Placeholder 6">
            <a:extLst>
              <a:ext uri="{FF2B5EF4-FFF2-40B4-BE49-F238E27FC236}">
                <a16:creationId xmlns:a16="http://schemas.microsoft.com/office/drawing/2014/main" id="{91ED4FC6-9DC3-4E61-E3EF-84520207A3CA}"/>
              </a:ext>
            </a:extLst>
          </p:cNvPr>
          <p:cNvSpPr>
            <a:spLocks noGrp="1"/>
          </p:cNvSpPr>
          <p:nvPr>
            <p:ph sz="quarter" idx="14"/>
          </p:nvPr>
        </p:nvSpPr>
        <p:spPr>
          <a:xfrm>
            <a:off x="514454" y="1444917"/>
            <a:ext cx="5352946" cy="4236355"/>
          </a:xfrm>
        </p:spPr>
        <p:txBody>
          <a:bodyPr/>
          <a:lstStyle/>
          <a:p>
            <a:pPr marL="285750" indent="-285750">
              <a:buFont typeface="Arial" panose="020B0604020202020204" pitchFamily="34" charset="0"/>
              <a:buChar char="•"/>
            </a:pPr>
            <a:r>
              <a:rPr lang="en-US" err="1">
                <a:latin typeface="Work Sans Medium"/>
              </a:rPr>
              <a:t>Schemoja</a:t>
            </a:r>
            <a:r>
              <a:rPr lang="en-US">
                <a:latin typeface="Work Sans Medium"/>
              </a:rPr>
              <a:t> on </a:t>
            </a:r>
            <a:r>
              <a:rPr lang="en-US" err="1">
                <a:latin typeface="Work Sans Medium"/>
              </a:rPr>
              <a:t>kahdenlaisia</a:t>
            </a:r>
            <a:r>
              <a:rPr lang="en-US">
                <a:latin typeface="Work Sans Medium"/>
              </a:rPr>
              <a:t>:</a:t>
            </a:r>
          </a:p>
          <a:p>
            <a:pPr marL="823912" lvl="1" indent="-285750">
              <a:buFont typeface="Arial" panose="020B0604020202020204" pitchFamily="34" charset="0"/>
              <a:buChar char="•"/>
            </a:pPr>
            <a:r>
              <a:rPr lang="en-US">
                <a:latin typeface="Work Sans Medium"/>
              </a:rPr>
              <a:t>XSD, </a:t>
            </a:r>
            <a:r>
              <a:rPr lang="en-US" err="1">
                <a:latin typeface="Work Sans Medium"/>
              </a:rPr>
              <a:t>jotka</a:t>
            </a:r>
            <a:r>
              <a:rPr lang="en-US">
                <a:latin typeface="Work Sans Medium"/>
              </a:rPr>
              <a:t> </a:t>
            </a:r>
            <a:r>
              <a:rPr lang="en-US" err="1">
                <a:latin typeface="Work Sans Medium"/>
              </a:rPr>
              <a:t>käytössä</a:t>
            </a:r>
            <a:r>
              <a:rPr lang="en-US">
                <a:latin typeface="Work Sans Medium"/>
              </a:rPr>
              <a:t> RIM-</a:t>
            </a:r>
            <a:r>
              <a:rPr lang="en-US" err="1">
                <a:latin typeface="Work Sans Medium"/>
              </a:rPr>
              <a:t>kanavassa</a:t>
            </a:r>
            <a:r>
              <a:rPr lang="en-US">
                <a:latin typeface="Work Sans Medium"/>
              </a:rPr>
              <a:t>. </a:t>
            </a:r>
            <a:r>
              <a:rPr lang="en-US" err="1">
                <a:latin typeface="Work Sans Medium"/>
              </a:rPr>
              <a:t>Löytyvät</a:t>
            </a:r>
            <a:r>
              <a:rPr lang="en-US">
                <a:latin typeface="Work Sans Medium"/>
              </a:rPr>
              <a:t> </a:t>
            </a:r>
            <a:r>
              <a:rPr lang="en-US" err="1">
                <a:latin typeface="Work Sans Medium"/>
                <a:hlinkClick r:id="rId3"/>
              </a:rPr>
              <a:t>EMSAn</a:t>
            </a:r>
            <a:r>
              <a:rPr lang="en-US">
                <a:latin typeface="Work Sans Medium"/>
                <a:hlinkClick r:id="rId3"/>
              </a:rPr>
              <a:t> </a:t>
            </a:r>
            <a:r>
              <a:rPr lang="en-US" err="1">
                <a:latin typeface="Work Sans Medium"/>
                <a:hlinkClick r:id="rId3"/>
              </a:rPr>
              <a:t>sivustolta</a:t>
            </a:r>
            <a:endParaRPr lang="en-US">
              <a:latin typeface="Work Sans Medium"/>
            </a:endParaRPr>
          </a:p>
          <a:p>
            <a:pPr marL="823912" lvl="1" indent="-285750">
              <a:buFont typeface="Arial" panose="020B0604020202020204" pitchFamily="34" charset="0"/>
              <a:buChar char="•"/>
            </a:pPr>
            <a:r>
              <a:rPr lang="en-US">
                <a:latin typeface="Work Sans Medium"/>
              </a:rPr>
              <a:t>JSON, </a:t>
            </a:r>
            <a:r>
              <a:rPr lang="en-US" err="1">
                <a:latin typeface="Work Sans Medium"/>
              </a:rPr>
              <a:t>joka</a:t>
            </a:r>
            <a:r>
              <a:rPr lang="en-US">
                <a:latin typeface="Work Sans Medium"/>
              </a:rPr>
              <a:t> </a:t>
            </a:r>
            <a:r>
              <a:rPr lang="en-US" err="1">
                <a:latin typeface="Work Sans Medium"/>
              </a:rPr>
              <a:t>käytössä</a:t>
            </a:r>
            <a:r>
              <a:rPr lang="en-US">
                <a:latin typeface="Work Sans Medium"/>
              </a:rPr>
              <a:t> </a:t>
            </a:r>
            <a:r>
              <a:rPr lang="en-US" err="1">
                <a:latin typeface="Work Sans Medium"/>
              </a:rPr>
              <a:t>muissa</a:t>
            </a:r>
            <a:r>
              <a:rPr lang="en-US">
                <a:latin typeface="Work Sans Medium"/>
              </a:rPr>
              <a:t> </a:t>
            </a:r>
            <a:r>
              <a:rPr lang="en-US" err="1">
                <a:latin typeface="Work Sans Medium"/>
              </a:rPr>
              <a:t>kanavissa</a:t>
            </a:r>
            <a:endParaRPr lang="en-US">
              <a:latin typeface="Work Sans Medium"/>
            </a:endParaRPr>
          </a:p>
          <a:p>
            <a:pPr marL="285750" indent="-285750">
              <a:buFont typeface="Arial" panose="020B0604020202020204" pitchFamily="34" charset="0"/>
              <a:buChar char="•"/>
            </a:pPr>
            <a:r>
              <a:rPr lang="en-US" err="1">
                <a:latin typeface="Work Sans Medium"/>
              </a:rPr>
              <a:t>Tarkoitus</a:t>
            </a:r>
            <a:r>
              <a:rPr lang="en-US">
                <a:latin typeface="Work Sans Medium"/>
              </a:rPr>
              <a:t> </a:t>
            </a:r>
            <a:r>
              <a:rPr lang="en-US" err="1">
                <a:latin typeface="Work Sans Medium"/>
              </a:rPr>
              <a:t>validoida</a:t>
            </a:r>
            <a:r>
              <a:rPr lang="en-US">
                <a:latin typeface="Work Sans Medium"/>
              </a:rPr>
              <a:t> </a:t>
            </a:r>
            <a:r>
              <a:rPr lang="en-US" err="1">
                <a:latin typeface="Work Sans Medium"/>
              </a:rPr>
              <a:t>sekä</a:t>
            </a:r>
            <a:r>
              <a:rPr lang="en-US">
                <a:latin typeface="Work Sans Medium"/>
              </a:rPr>
              <a:t> </a:t>
            </a:r>
            <a:r>
              <a:rPr lang="en-US" err="1">
                <a:latin typeface="Work Sans Medium"/>
              </a:rPr>
              <a:t>lähettäjän</a:t>
            </a:r>
            <a:r>
              <a:rPr lang="en-US">
                <a:latin typeface="Work Sans Medium"/>
              </a:rPr>
              <a:t> </a:t>
            </a:r>
            <a:r>
              <a:rPr lang="en-US" err="1">
                <a:latin typeface="Work Sans Medium"/>
              </a:rPr>
              <a:t>että</a:t>
            </a:r>
            <a:r>
              <a:rPr lang="en-US">
                <a:latin typeface="Work Sans Medium"/>
              </a:rPr>
              <a:t> </a:t>
            </a:r>
            <a:r>
              <a:rPr lang="en-US" err="1">
                <a:latin typeface="Work Sans Medium"/>
              </a:rPr>
              <a:t>vastaanottajan</a:t>
            </a:r>
            <a:r>
              <a:rPr lang="en-US">
                <a:latin typeface="Work Sans Medium"/>
              </a:rPr>
              <a:t> </a:t>
            </a:r>
            <a:r>
              <a:rPr lang="en-US" err="1">
                <a:latin typeface="Work Sans Medium"/>
              </a:rPr>
              <a:t>pässä</a:t>
            </a:r>
            <a:r>
              <a:rPr lang="en-US">
                <a:latin typeface="Work Sans Medium"/>
              </a:rPr>
              <a:t>, </a:t>
            </a:r>
            <a:r>
              <a:rPr lang="en-US" err="1">
                <a:latin typeface="Work Sans Medium"/>
              </a:rPr>
              <a:t>että</a:t>
            </a:r>
            <a:r>
              <a:rPr lang="en-US">
                <a:latin typeface="Work Sans Medium"/>
              </a:rPr>
              <a:t> data on </a:t>
            </a:r>
            <a:r>
              <a:rPr lang="en-US" err="1">
                <a:latin typeface="Work Sans Medium"/>
              </a:rPr>
              <a:t>muodollisesti</a:t>
            </a:r>
            <a:r>
              <a:rPr lang="en-US">
                <a:latin typeface="Work Sans Medium"/>
              </a:rPr>
              <a:t> </a:t>
            </a:r>
            <a:r>
              <a:rPr lang="en-US" err="1">
                <a:latin typeface="Work Sans Medium"/>
              </a:rPr>
              <a:t>oikeanlaista</a:t>
            </a:r>
            <a:r>
              <a:rPr lang="en-US">
                <a:latin typeface="Work Sans Medium"/>
              </a:rPr>
              <a:t> </a:t>
            </a:r>
            <a:r>
              <a:rPr lang="en-US" err="1">
                <a:latin typeface="Work Sans Medium"/>
              </a:rPr>
              <a:t>tietoa</a:t>
            </a:r>
            <a:r>
              <a:rPr lang="en-US">
                <a:latin typeface="Work Sans Medium"/>
              </a:rPr>
              <a:t>. </a:t>
            </a:r>
          </a:p>
          <a:p>
            <a:pPr marL="285750" indent="-285750">
              <a:buFont typeface="Arial" panose="020B0604020202020204" pitchFamily="34" charset="0"/>
              <a:buChar char="•"/>
            </a:pPr>
            <a:r>
              <a:rPr lang="en-US" err="1">
                <a:latin typeface="Work Sans Medium"/>
              </a:rPr>
              <a:t>Ilmoitusmuodollisuuksien</a:t>
            </a:r>
            <a:r>
              <a:rPr lang="en-US">
                <a:latin typeface="Work Sans Medium"/>
              </a:rPr>
              <a:t> JSON-</a:t>
            </a:r>
            <a:r>
              <a:rPr lang="en-US" err="1">
                <a:latin typeface="Work Sans Medium"/>
              </a:rPr>
              <a:t>skeemat</a:t>
            </a:r>
            <a:r>
              <a:rPr lang="en-US">
                <a:latin typeface="Work Sans Medium"/>
              </a:rPr>
              <a:t> </a:t>
            </a:r>
            <a:r>
              <a:rPr lang="en-US" err="1">
                <a:latin typeface="Work Sans Medium"/>
              </a:rPr>
              <a:t>tulevat</a:t>
            </a:r>
            <a:r>
              <a:rPr lang="en-US">
                <a:latin typeface="Work Sans Medium"/>
              </a:rPr>
              <a:t> </a:t>
            </a:r>
            <a:r>
              <a:rPr lang="en-US" err="1">
                <a:latin typeface="Work Sans Medium"/>
              </a:rPr>
              <a:t>saataville</a:t>
            </a:r>
            <a:r>
              <a:rPr lang="en-US">
                <a:latin typeface="Work Sans Medium"/>
              </a:rPr>
              <a:t> </a:t>
            </a:r>
            <a:r>
              <a:rPr lang="en-US" err="1">
                <a:latin typeface="Work Sans Medium"/>
              </a:rPr>
              <a:t>kansalliseen</a:t>
            </a:r>
            <a:r>
              <a:rPr lang="en-US">
                <a:latin typeface="Work Sans Medium"/>
              </a:rPr>
              <a:t> </a:t>
            </a:r>
            <a:r>
              <a:rPr lang="en-US" err="1">
                <a:latin typeface="Work Sans Medium"/>
              </a:rPr>
              <a:t>sanomaoppaaseen</a:t>
            </a:r>
            <a:r>
              <a:rPr lang="en-US">
                <a:latin typeface="Work Sans Medium"/>
              </a:rPr>
              <a:t> </a:t>
            </a:r>
            <a:r>
              <a:rPr lang="en-US">
                <a:latin typeface="Work Sans Medium"/>
                <a:hlinkClick r:id="rId4"/>
              </a:rPr>
              <a:t>www.emsw.fi-sivustolle</a:t>
            </a:r>
            <a:r>
              <a:rPr lang="en-US">
                <a:latin typeface="Work Sans Medium"/>
              </a:rPr>
              <a:t>.</a:t>
            </a:r>
          </a:p>
        </p:txBody>
      </p:sp>
      <p:pic>
        <p:nvPicPr>
          <p:cNvPr id="2" name="Kuva 1" descr="Kuva, joka sisältää kohteen teksti, kuvakaappaus, Fontti, dokumentti&#10;&#10;Tekoälyllä luotu sisältö saattaa olla virheellistä.">
            <a:extLst>
              <a:ext uri="{FF2B5EF4-FFF2-40B4-BE49-F238E27FC236}">
                <a16:creationId xmlns:a16="http://schemas.microsoft.com/office/drawing/2014/main" id="{376278E9-641F-BF7B-DA88-7BF88FC148C0}"/>
              </a:ext>
            </a:extLst>
          </p:cNvPr>
          <p:cNvPicPr>
            <a:picLocks noChangeAspect="1"/>
          </p:cNvPicPr>
          <p:nvPr/>
        </p:nvPicPr>
        <p:blipFill>
          <a:blip r:embed="rId5"/>
          <a:stretch>
            <a:fillRect/>
          </a:stretch>
        </p:blipFill>
        <p:spPr>
          <a:xfrm>
            <a:off x="6671458" y="929377"/>
            <a:ext cx="5543928" cy="7392229"/>
          </a:xfrm>
          <a:prstGeom prst="rect">
            <a:avLst/>
          </a:prstGeom>
        </p:spPr>
      </p:pic>
      <p:sp>
        <p:nvSpPr>
          <p:cNvPr id="3" name="Content Placeholder 6">
            <a:extLst>
              <a:ext uri="{FF2B5EF4-FFF2-40B4-BE49-F238E27FC236}">
                <a16:creationId xmlns:a16="http://schemas.microsoft.com/office/drawing/2014/main" id="{3A3ACF39-5297-6961-CAAA-48AE80A63B20}"/>
              </a:ext>
            </a:extLst>
          </p:cNvPr>
          <p:cNvSpPr txBox="1">
            <a:spLocks/>
          </p:cNvSpPr>
          <p:nvPr/>
        </p:nvSpPr>
        <p:spPr>
          <a:xfrm>
            <a:off x="6862440" y="8481806"/>
            <a:ext cx="5352946" cy="300038"/>
          </a:xfrm>
          <a:prstGeom prst="rect">
            <a:avLst/>
          </a:prstGeom>
        </p:spPr>
        <p:txBody>
          <a:bodyPr vert="horz" lIns="0" tIns="0" rIns="0" bIns="0" rtlCol="0" anchor="t" anchorCtr="0">
            <a:noAutofit/>
          </a:bodyPr>
          <a:lstStyle>
            <a:lvl1pPr marL="0" indent="0" algn="l" defTabSz="1219170" rtl="0" eaLnBrk="1" latinLnBrk="0" hangingPunct="1">
              <a:lnSpc>
                <a:spcPct val="95000"/>
              </a:lnSpc>
              <a:spcBef>
                <a:spcPts val="1500"/>
              </a:spcBef>
              <a:buSzPct val="100000"/>
              <a:buFont typeface="Arial" panose="020B0604020202020204" pitchFamily="34" charset="0"/>
              <a:buNone/>
              <a:defRPr sz="1800" kern="1200">
                <a:solidFill>
                  <a:schemeClr val="tx1"/>
                </a:solidFill>
                <a:latin typeface="Work Sans Medium" pitchFamily="2" charset="77"/>
                <a:ea typeface="+mn-ea"/>
                <a:cs typeface="+mn-cs"/>
              </a:defRPr>
            </a:lvl1pPr>
            <a:lvl2pPr marL="538162" indent="0" algn="l" defTabSz="1219170" rtl="0" eaLnBrk="1" latinLnBrk="0" hangingPunct="1">
              <a:lnSpc>
                <a:spcPct val="95000"/>
              </a:lnSpc>
              <a:spcBef>
                <a:spcPts val="1500"/>
              </a:spcBef>
              <a:buSzPct val="100000"/>
              <a:buFont typeface="Arial" panose="020B0604020202020204" pitchFamily="34" charset="0"/>
              <a:buNone/>
              <a:defRPr sz="1800" kern="1200">
                <a:solidFill>
                  <a:schemeClr val="tx1"/>
                </a:solidFill>
                <a:latin typeface="Work Sans Medium" pitchFamily="2" charset="77"/>
                <a:ea typeface="+mn-ea"/>
                <a:cs typeface="+mn-cs"/>
              </a:defRPr>
            </a:lvl2pPr>
            <a:lvl3pPr marL="1076325" indent="0" algn="l" defTabSz="1219170" rtl="0" eaLnBrk="1" latinLnBrk="0" hangingPunct="1">
              <a:lnSpc>
                <a:spcPct val="95000"/>
              </a:lnSpc>
              <a:spcBef>
                <a:spcPts val="1500"/>
              </a:spcBef>
              <a:buSzPct val="100000"/>
              <a:buFont typeface="Arial" panose="020B0604020202020204" pitchFamily="34" charset="0"/>
              <a:buNone/>
              <a:defRPr sz="1800" kern="1200">
                <a:solidFill>
                  <a:schemeClr val="tx1"/>
                </a:solidFill>
                <a:latin typeface="Work Sans Medium" pitchFamily="2" charset="77"/>
                <a:ea typeface="+mn-ea"/>
                <a:cs typeface="+mn-cs"/>
              </a:defRPr>
            </a:lvl3pPr>
            <a:lvl4pPr marL="1614487" indent="0" algn="l" defTabSz="1219170" rtl="0" eaLnBrk="1" latinLnBrk="0" hangingPunct="1">
              <a:lnSpc>
                <a:spcPct val="95000"/>
              </a:lnSpc>
              <a:spcBef>
                <a:spcPts val="0"/>
              </a:spcBef>
              <a:buSzPct val="100000"/>
              <a:buFont typeface="Arial" panose="020B0604020202020204" pitchFamily="34" charset="0"/>
              <a:buNone/>
              <a:defRPr sz="1800" kern="1200">
                <a:solidFill>
                  <a:schemeClr val="tx1"/>
                </a:solidFill>
                <a:latin typeface="Work Sans Medium" pitchFamily="2" charset="77"/>
                <a:ea typeface="+mn-ea"/>
                <a:cs typeface="+mn-cs"/>
              </a:defRPr>
            </a:lvl4pPr>
            <a:lvl5pPr marL="2152650" indent="0" algn="l" defTabSz="1219170" rtl="0" eaLnBrk="1" latinLnBrk="0" hangingPunct="1">
              <a:lnSpc>
                <a:spcPct val="95000"/>
              </a:lnSpc>
              <a:spcBef>
                <a:spcPts val="0"/>
              </a:spcBef>
              <a:buSzPct val="100000"/>
              <a:buFont typeface="Arial" panose="020B0604020202020204" pitchFamily="34" charset="0"/>
              <a:buNone/>
              <a:defRPr sz="1800" kern="1200">
                <a:solidFill>
                  <a:schemeClr val="tx1"/>
                </a:solidFill>
                <a:latin typeface="Work Sans Medium" pitchFamily="2" charset="77"/>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en-US" sz="1600" i="1">
                <a:latin typeface="Work Sans Medium"/>
              </a:rPr>
              <a:t>JSON-schema ATD-</a:t>
            </a:r>
            <a:r>
              <a:rPr lang="en-US" sz="1600" i="1" err="1">
                <a:latin typeface="Work Sans Medium"/>
              </a:rPr>
              <a:t>ilmoituksesta</a:t>
            </a:r>
            <a:endParaRPr lang="en-US" sz="1600" i="1"/>
          </a:p>
        </p:txBody>
      </p:sp>
    </p:spTree>
    <p:extLst>
      <p:ext uri="{BB962C8B-B14F-4D97-AF65-F5344CB8AC3E}">
        <p14:creationId xmlns:p14="http://schemas.microsoft.com/office/powerpoint/2010/main" val="1683877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BF50E-4F30-9B63-E105-DE08078368E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3C72BF5-EDCD-BD13-9AF2-A87881113441}"/>
              </a:ext>
            </a:extLst>
          </p:cNvPr>
          <p:cNvSpPr>
            <a:spLocks noGrp="1"/>
          </p:cNvSpPr>
          <p:nvPr>
            <p:ph type="title"/>
          </p:nvPr>
        </p:nvSpPr>
        <p:spPr>
          <a:xfrm>
            <a:off x="8128794" y="3061252"/>
            <a:ext cx="10121884" cy="1802296"/>
          </a:xfrm>
        </p:spPr>
        <p:txBody>
          <a:bodyPr/>
          <a:lstStyle/>
          <a:p>
            <a:r>
              <a:rPr lang="fi-FI">
                <a:latin typeface="Work Sans" pitchFamily="2" charset="77"/>
              </a:rPr>
              <a:t>Palaute</a:t>
            </a:r>
            <a:r>
              <a:rPr lang="fi-FI">
                <a:latin typeface="Work Sans Medium"/>
              </a:rPr>
              <a:t> </a:t>
            </a:r>
            <a:br>
              <a:rPr lang="fi-FI">
                <a:latin typeface="Work Sans Medium"/>
              </a:rPr>
            </a:br>
            <a:r>
              <a:rPr lang="en-US" sz="2400" u="sng">
                <a:hlinkClick r:id="rId3"/>
              </a:rPr>
              <a:t>https://forms.office.com/e/A3C3cdkJQb</a:t>
            </a:r>
            <a:br>
              <a:rPr lang="fi-FI" sz="2400">
                <a:latin typeface="Arial"/>
                <a:cs typeface="Arial"/>
              </a:rPr>
            </a:br>
            <a:endParaRPr lang="fi-FI" sz="2400" b="1" u="sng">
              <a:solidFill>
                <a:srgbClr val="0C3EBB"/>
              </a:solidFill>
            </a:endParaRPr>
          </a:p>
        </p:txBody>
      </p:sp>
      <p:sp>
        <p:nvSpPr>
          <p:cNvPr id="2" name="Title 3">
            <a:extLst>
              <a:ext uri="{FF2B5EF4-FFF2-40B4-BE49-F238E27FC236}">
                <a16:creationId xmlns:a16="http://schemas.microsoft.com/office/drawing/2014/main" id="{311BA445-B4A2-AFA2-3429-1E684B388B08}"/>
              </a:ext>
            </a:extLst>
          </p:cNvPr>
          <p:cNvSpPr txBox="1">
            <a:spLocks/>
          </p:cNvSpPr>
          <p:nvPr/>
        </p:nvSpPr>
        <p:spPr>
          <a:xfrm>
            <a:off x="920495" y="674021"/>
            <a:ext cx="6235679" cy="1140491"/>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3400" kern="1200">
                <a:solidFill>
                  <a:schemeClr val="tx1"/>
                </a:solidFill>
                <a:latin typeface="Work Sans Medium" pitchFamily="2" charset="77"/>
                <a:ea typeface="+mj-ea"/>
                <a:cs typeface="+mj-cs"/>
              </a:defRPr>
            </a:lvl1pPr>
          </a:lstStyle>
          <a:p>
            <a:r>
              <a:rPr lang="en-US" err="1"/>
              <a:t>Kysymyksiä</a:t>
            </a:r>
            <a:r>
              <a:rPr lang="en-US"/>
              <a:t> </a:t>
            </a:r>
            <a:r>
              <a:rPr lang="en-US" err="1"/>
              <a:t>tähän</a:t>
            </a:r>
            <a:r>
              <a:rPr lang="en-US"/>
              <a:t> </a:t>
            </a:r>
            <a:r>
              <a:rPr lang="en-US" err="1"/>
              <a:t>mennessä</a:t>
            </a:r>
            <a:r>
              <a:rPr lang="en-US"/>
              <a:t>?</a:t>
            </a:r>
          </a:p>
          <a:p>
            <a:endParaRPr lang="en-US"/>
          </a:p>
        </p:txBody>
      </p:sp>
      <p:pic>
        <p:nvPicPr>
          <p:cNvPr id="8" name="Picture 7" descr="A group of people wearing blue sweaters&#10;&#10;AI-generated content may be incorrect.">
            <a:extLst>
              <a:ext uri="{FF2B5EF4-FFF2-40B4-BE49-F238E27FC236}">
                <a16:creationId xmlns:a16="http://schemas.microsoft.com/office/drawing/2014/main" id="{4C7E8E09-D9BD-FC52-F4A7-F2CE1CAC74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452" y="1814512"/>
            <a:ext cx="6433722" cy="6433722"/>
          </a:xfrm>
          <a:prstGeom prst="rect">
            <a:avLst/>
          </a:prstGeom>
        </p:spPr>
      </p:pic>
      <p:pic>
        <p:nvPicPr>
          <p:cNvPr id="7" name="Picture 6">
            <a:extLst>
              <a:ext uri="{FF2B5EF4-FFF2-40B4-BE49-F238E27FC236}">
                <a16:creationId xmlns:a16="http://schemas.microsoft.com/office/drawing/2014/main" id="{B42574BC-E0BF-0E90-C568-BEC09ED7ABD1}"/>
              </a:ext>
            </a:extLst>
          </p:cNvPr>
          <p:cNvPicPr>
            <a:picLocks noChangeAspect="1"/>
          </p:cNvPicPr>
          <p:nvPr/>
        </p:nvPicPr>
        <p:blipFill>
          <a:blip r:embed="rId5"/>
          <a:stretch>
            <a:fillRect/>
          </a:stretch>
        </p:blipFill>
        <p:spPr>
          <a:xfrm>
            <a:off x="8128794" y="4206541"/>
            <a:ext cx="4113338" cy="4092874"/>
          </a:xfrm>
          <a:prstGeom prst="rect">
            <a:avLst/>
          </a:prstGeom>
        </p:spPr>
      </p:pic>
    </p:spTree>
    <p:extLst>
      <p:ext uri="{BB962C8B-B14F-4D97-AF65-F5344CB8AC3E}">
        <p14:creationId xmlns:p14="http://schemas.microsoft.com/office/powerpoint/2010/main" val="467822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6DEE2-05FE-58E3-61BA-BE7D10F9AA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EB474-AC32-38FB-5E28-ABEB2E990ADF}"/>
              </a:ext>
            </a:extLst>
          </p:cNvPr>
          <p:cNvSpPr>
            <a:spLocks noGrp="1"/>
          </p:cNvSpPr>
          <p:nvPr>
            <p:ph type="title"/>
          </p:nvPr>
        </p:nvSpPr>
        <p:spPr>
          <a:xfrm>
            <a:off x="854404" y="2749717"/>
            <a:ext cx="10684800" cy="2891428"/>
          </a:xfrm>
        </p:spPr>
        <p:txBody>
          <a:bodyPr/>
          <a:lstStyle/>
          <a:p>
            <a:r>
              <a:rPr lang="en-US"/>
              <a:t>Miten </a:t>
            </a:r>
            <a:r>
              <a:rPr lang="en-US" err="1"/>
              <a:t>tietomalli</a:t>
            </a:r>
            <a:r>
              <a:rPr lang="en-US"/>
              <a:t> </a:t>
            </a:r>
            <a:r>
              <a:rPr lang="en-US" err="1"/>
              <a:t>otetaan</a:t>
            </a:r>
            <a:r>
              <a:rPr lang="en-US"/>
              <a:t> </a:t>
            </a:r>
            <a:r>
              <a:rPr lang="en-US" err="1"/>
              <a:t>käyttöön</a:t>
            </a:r>
            <a:r>
              <a:rPr lang="en-US"/>
              <a:t> </a:t>
            </a:r>
            <a:r>
              <a:rPr lang="en-US" err="1"/>
              <a:t>rajapintojen</a:t>
            </a:r>
            <a:r>
              <a:rPr lang="en-US"/>
              <a:t> </a:t>
            </a:r>
            <a:r>
              <a:rPr lang="en-US" err="1"/>
              <a:t>yli</a:t>
            </a:r>
            <a:endParaRPr lang="fi-FI"/>
          </a:p>
        </p:txBody>
      </p:sp>
      <p:sp>
        <p:nvSpPr>
          <p:cNvPr id="4" name="Text Placeholder 2">
            <a:extLst>
              <a:ext uri="{FF2B5EF4-FFF2-40B4-BE49-F238E27FC236}">
                <a16:creationId xmlns:a16="http://schemas.microsoft.com/office/drawing/2014/main" id="{8D0CFCA6-4177-1EF0-1E94-7EA98D7E4E64}"/>
              </a:ext>
            </a:extLst>
          </p:cNvPr>
          <p:cNvSpPr txBox="1">
            <a:spLocks/>
          </p:cNvSpPr>
          <p:nvPr/>
        </p:nvSpPr>
        <p:spPr>
          <a:xfrm>
            <a:off x="854404" y="5233043"/>
            <a:ext cx="10684800" cy="709200"/>
          </a:xfrm>
          <a:prstGeom prst="rect">
            <a:avLst/>
          </a:prstGeom>
        </p:spPr>
        <p:txBody>
          <a:bodyPr lIns="91440" tIns="45720" rIns="91440" bIns="45720" anchor="t"/>
          <a:lstStyle>
            <a:defPPr>
              <a:defRPr lang="en-US"/>
            </a:defPPr>
            <a:lvl1pPr marL="538163" indent="-538163" algn="l" defTabSz="1219170" rtl="0" eaLnBrk="1" latinLnBrk="0" hangingPunct="1">
              <a:lnSpc>
                <a:spcPct val="95000"/>
              </a:lnSpc>
              <a:spcBef>
                <a:spcPts val="1500"/>
              </a:spcBef>
              <a:buSzPct val="100000"/>
              <a:buFont typeface="Arial" panose="020B0604020202020204" pitchFamily="34" charset="0"/>
              <a:buChar char="•"/>
              <a:defRPr sz="3400" kern="1200">
                <a:solidFill>
                  <a:schemeClr val="tx1"/>
                </a:solidFill>
                <a:latin typeface="Work Sans Medium" pitchFamily="2" charset="77"/>
                <a:ea typeface="+mn-ea"/>
                <a:cs typeface="+mn-cs"/>
              </a:defRPr>
            </a:lvl1pPr>
            <a:lvl2pPr marL="1076325" indent="-538163" algn="l" defTabSz="1219170" rtl="0" eaLnBrk="1" latinLnBrk="0" hangingPunct="1">
              <a:lnSpc>
                <a:spcPct val="95000"/>
              </a:lnSpc>
              <a:spcBef>
                <a:spcPts val="1500"/>
              </a:spcBef>
              <a:buSzPct val="100000"/>
              <a:buFont typeface="Arial" panose="020B0604020202020204" pitchFamily="34" charset="0"/>
              <a:buChar char="•"/>
              <a:defRPr sz="2900" kern="1200">
                <a:solidFill>
                  <a:schemeClr val="tx1"/>
                </a:solidFill>
                <a:latin typeface="Work Sans Medium" pitchFamily="2" charset="77"/>
                <a:ea typeface="+mn-ea"/>
                <a:cs typeface="+mn-cs"/>
              </a:defRPr>
            </a:lvl2pPr>
            <a:lvl3pPr marL="1614488" indent="-538163" algn="l" defTabSz="1219170" rtl="0" eaLnBrk="1" latinLnBrk="0" hangingPunct="1">
              <a:lnSpc>
                <a:spcPct val="95000"/>
              </a:lnSpc>
              <a:spcBef>
                <a:spcPts val="1500"/>
              </a:spcBef>
              <a:buSzPct val="100000"/>
              <a:buFont typeface="Arial" panose="020B0604020202020204" pitchFamily="34" charset="0"/>
              <a:buChar char="•"/>
              <a:defRPr sz="2600" kern="1200">
                <a:solidFill>
                  <a:schemeClr val="tx1"/>
                </a:solidFill>
                <a:latin typeface="Work Sans Medium" pitchFamily="2" charset="77"/>
                <a:ea typeface="+mn-ea"/>
                <a:cs typeface="+mn-cs"/>
              </a:defRPr>
            </a:lvl3pPr>
            <a:lvl4pPr marL="2152650" indent="-538163" algn="l" defTabSz="1219170" rtl="0" eaLnBrk="1" latinLnBrk="0" hangingPunct="1">
              <a:lnSpc>
                <a:spcPct val="95000"/>
              </a:lnSpc>
              <a:spcBef>
                <a:spcPts val="0"/>
              </a:spcBef>
              <a:buSzPct val="100000"/>
              <a:buFont typeface="Arial" panose="020B0604020202020204" pitchFamily="34" charset="0"/>
              <a:buChar char="•"/>
              <a:defRPr sz="2600" kern="1200">
                <a:solidFill>
                  <a:schemeClr val="tx1"/>
                </a:solidFill>
                <a:latin typeface="Work Sans Medium" pitchFamily="2" charset="77"/>
                <a:ea typeface="+mn-ea"/>
                <a:cs typeface="+mn-cs"/>
              </a:defRPr>
            </a:lvl4pPr>
            <a:lvl5pPr marL="2690813" indent="-538163" algn="l" defTabSz="1219170" rtl="0" eaLnBrk="1" latinLnBrk="0" hangingPunct="1">
              <a:lnSpc>
                <a:spcPct val="95000"/>
              </a:lnSpc>
              <a:spcBef>
                <a:spcPts val="0"/>
              </a:spcBef>
              <a:buSzPct val="100000"/>
              <a:buFont typeface="Arial" panose="020B0604020202020204" pitchFamily="34" charset="0"/>
              <a:buChar char="•"/>
              <a:defRPr sz="2600" kern="1200">
                <a:solidFill>
                  <a:schemeClr val="tx1"/>
                </a:solidFill>
                <a:latin typeface="Work Sans Medium" pitchFamily="2" charset="77"/>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537845" indent="-537845"/>
            <a:endParaRPr lang="fi-FI"/>
          </a:p>
        </p:txBody>
      </p:sp>
    </p:spTree>
    <p:extLst>
      <p:ext uri="{BB962C8B-B14F-4D97-AF65-F5344CB8AC3E}">
        <p14:creationId xmlns:p14="http://schemas.microsoft.com/office/powerpoint/2010/main" val="1000629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13D14-EEA1-AA30-4B42-2EEACF13F03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CBA4987-4CFF-5FAD-CE07-6FF62159E7B4}"/>
              </a:ext>
            </a:extLst>
          </p:cNvPr>
          <p:cNvSpPr>
            <a:spLocks noGrp="1"/>
          </p:cNvSpPr>
          <p:nvPr>
            <p:ph type="title"/>
          </p:nvPr>
        </p:nvSpPr>
        <p:spPr>
          <a:xfrm>
            <a:off x="513723" y="717804"/>
            <a:ext cx="7386823" cy="665409"/>
          </a:xfrm>
        </p:spPr>
        <p:txBody>
          <a:bodyPr/>
          <a:lstStyle/>
          <a:p>
            <a:r>
              <a:rPr lang="fi-FI">
                <a:latin typeface="Work Sans Medium"/>
              </a:rPr>
              <a:t>Esittely</a:t>
            </a:r>
            <a:endParaRPr lang="fi-FI"/>
          </a:p>
        </p:txBody>
      </p:sp>
      <p:sp>
        <p:nvSpPr>
          <p:cNvPr id="12" name="TextBox 11">
            <a:extLst>
              <a:ext uri="{FF2B5EF4-FFF2-40B4-BE49-F238E27FC236}">
                <a16:creationId xmlns:a16="http://schemas.microsoft.com/office/drawing/2014/main" id="{E25F3497-8454-7DBE-47DE-3088AE6C72AA}"/>
              </a:ext>
            </a:extLst>
          </p:cNvPr>
          <p:cNvSpPr txBox="1"/>
          <p:nvPr/>
        </p:nvSpPr>
        <p:spPr>
          <a:xfrm>
            <a:off x="6613029" y="4572000"/>
            <a:ext cx="2179517" cy="1477328"/>
          </a:xfrm>
          <a:prstGeom prst="rect">
            <a:avLst/>
          </a:prstGeom>
          <a:noFill/>
        </p:spPr>
        <p:txBody>
          <a:bodyPr wrap="square" lIns="0" tIns="0" rIns="0" bIns="0" rtlCol="0">
            <a:spAutoFit/>
          </a:bodyPr>
          <a:lstStyle/>
          <a:p>
            <a:pPr fontAlgn="base"/>
            <a:r>
              <a:rPr lang="en-US" b="1"/>
              <a:t>Kari Salonen</a:t>
            </a:r>
          </a:p>
          <a:p>
            <a:pPr fontAlgn="base"/>
            <a:r>
              <a:rPr lang="en-US"/>
              <a:t>Tech lead </a:t>
            </a:r>
          </a:p>
          <a:p>
            <a:pPr fontAlgn="base"/>
            <a:r>
              <a:rPr lang="en-US" b="1" err="1"/>
              <a:t>Siili</a:t>
            </a:r>
            <a:r>
              <a:rPr lang="en-US" b="1"/>
              <a:t> Solutions</a:t>
            </a:r>
          </a:p>
          <a:p>
            <a:pPr algn="l"/>
            <a:endParaRPr lang="en-US"/>
          </a:p>
        </p:txBody>
      </p:sp>
      <p:sp>
        <p:nvSpPr>
          <p:cNvPr id="13" name="TextBox 12">
            <a:extLst>
              <a:ext uri="{FF2B5EF4-FFF2-40B4-BE49-F238E27FC236}">
                <a16:creationId xmlns:a16="http://schemas.microsoft.com/office/drawing/2014/main" id="{2C151853-E840-2047-67E5-12E69D6E719D}"/>
              </a:ext>
            </a:extLst>
          </p:cNvPr>
          <p:cNvSpPr txBox="1"/>
          <p:nvPr/>
        </p:nvSpPr>
        <p:spPr>
          <a:xfrm>
            <a:off x="12251505" y="4517429"/>
            <a:ext cx="3215803" cy="1477328"/>
          </a:xfrm>
          <a:prstGeom prst="rect">
            <a:avLst/>
          </a:prstGeom>
          <a:noFill/>
        </p:spPr>
        <p:txBody>
          <a:bodyPr wrap="square" lIns="0" tIns="0" rIns="0" bIns="0" rtlCol="0" anchor="t">
            <a:spAutoFit/>
          </a:bodyPr>
          <a:lstStyle/>
          <a:p>
            <a:pPr fontAlgn="base"/>
            <a:r>
              <a:rPr lang="en-US" b="1" err="1"/>
              <a:t>Tummeli</a:t>
            </a:r>
            <a:r>
              <a:rPr lang="en-US" b="1"/>
              <a:t> </a:t>
            </a:r>
            <a:r>
              <a:rPr lang="en-US" b="1" err="1"/>
              <a:t>Ruonakoski</a:t>
            </a:r>
            <a:r>
              <a:rPr lang="en-US" b="1"/>
              <a:t> Kallio</a:t>
            </a:r>
            <a:endParaRPr lang="en-US"/>
          </a:p>
          <a:p>
            <a:pPr fontAlgn="base"/>
            <a:r>
              <a:rPr lang="en-US"/>
              <a:t>Backend developer</a:t>
            </a:r>
          </a:p>
          <a:p>
            <a:pPr fontAlgn="base"/>
            <a:r>
              <a:rPr lang="en-US" b="1" err="1"/>
              <a:t>Siili</a:t>
            </a:r>
            <a:r>
              <a:rPr lang="en-US" b="1"/>
              <a:t> Solutions</a:t>
            </a:r>
          </a:p>
        </p:txBody>
      </p:sp>
      <p:sp>
        <p:nvSpPr>
          <p:cNvPr id="15" name="TextBox 14">
            <a:extLst>
              <a:ext uri="{FF2B5EF4-FFF2-40B4-BE49-F238E27FC236}">
                <a16:creationId xmlns:a16="http://schemas.microsoft.com/office/drawing/2014/main" id="{EB2EDF1F-065E-27F6-6EB4-9F1AF812A661}"/>
              </a:ext>
            </a:extLst>
          </p:cNvPr>
          <p:cNvSpPr txBox="1"/>
          <p:nvPr/>
        </p:nvSpPr>
        <p:spPr>
          <a:xfrm>
            <a:off x="1100983" y="4572000"/>
            <a:ext cx="2335896" cy="1477328"/>
          </a:xfrm>
          <a:prstGeom prst="rect">
            <a:avLst/>
          </a:prstGeom>
          <a:noFill/>
        </p:spPr>
        <p:txBody>
          <a:bodyPr wrap="none" lIns="0" tIns="0" rIns="0" bIns="0" rtlCol="0">
            <a:spAutoFit/>
          </a:bodyPr>
          <a:lstStyle/>
          <a:p>
            <a:pPr fontAlgn="base"/>
            <a:r>
              <a:rPr lang="en-US" b="1"/>
              <a:t>Miikka </a:t>
            </a:r>
            <a:r>
              <a:rPr lang="en-US" b="1" err="1"/>
              <a:t>Kälvinmäki</a:t>
            </a:r>
            <a:endParaRPr lang="en-US"/>
          </a:p>
          <a:p>
            <a:pPr fontAlgn="base"/>
            <a:r>
              <a:rPr lang="en-US" err="1"/>
              <a:t>Asiantuntija</a:t>
            </a:r>
            <a:endParaRPr lang="en-US"/>
          </a:p>
          <a:p>
            <a:pPr fontAlgn="base"/>
            <a:r>
              <a:rPr lang="en-US" b="1" err="1"/>
              <a:t>Fintraffic</a:t>
            </a:r>
            <a:endParaRPr lang="en-US" b="1"/>
          </a:p>
          <a:p>
            <a:pPr algn="l"/>
            <a:endParaRPr lang="en-US"/>
          </a:p>
        </p:txBody>
      </p:sp>
      <p:pic>
        <p:nvPicPr>
          <p:cNvPr id="20" name="Picture 19" descr="A person sitting on a chair&#10;&#10;AI-generated content may be incorrect.">
            <a:extLst>
              <a:ext uri="{FF2B5EF4-FFF2-40B4-BE49-F238E27FC236}">
                <a16:creationId xmlns:a16="http://schemas.microsoft.com/office/drawing/2014/main" id="{04E97F38-4F77-3BF6-AF92-1615E1DB5FD6}"/>
              </a:ext>
            </a:extLst>
          </p:cNvPr>
          <p:cNvPicPr>
            <a:picLocks noChangeAspect="1"/>
          </p:cNvPicPr>
          <p:nvPr/>
        </p:nvPicPr>
        <p:blipFill>
          <a:blip r:embed="rId3">
            <a:extLst>
              <a:ext uri="{28A0092B-C50C-407E-A947-70E740481C1C}">
                <a14:useLocalDpi xmlns:a14="http://schemas.microsoft.com/office/drawing/2010/main" val="0"/>
              </a:ext>
            </a:extLst>
          </a:blip>
          <a:srcRect l="17447" t="8938" r="18912" b="40187"/>
          <a:stretch>
            <a:fillRect/>
          </a:stretch>
        </p:blipFill>
        <p:spPr>
          <a:xfrm>
            <a:off x="1102658" y="2035492"/>
            <a:ext cx="2190163" cy="2188499"/>
          </a:xfrm>
          <a:prstGeom prst="rect">
            <a:avLst/>
          </a:prstGeom>
          <a:ln>
            <a:noFill/>
          </a:ln>
          <a:effectLst>
            <a:outerShdw blurRad="190500" algn="tl" rotWithShape="0">
              <a:srgbClr val="000000">
                <a:alpha val="70000"/>
              </a:srgbClr>
            </a:outerShdw>
          </a:effectLst>
        </p:spPr>
      </p:pic>
      <p:pic>
        <p:nvPicPr>
          <p:cNvPr id="1035" name="Picture 11" descr="Profile photo for Tummeli Ruonakoski Kallio">
            <a:extLst>
              <a:ext uri="{FF2B5EF4-FFF2-40B4-BE49-F238E27FC236}">
                <a16:creationId xmlns:a16="http://schemas.microsoft.com/office/drawing/2014/main" id="{95721270-5BD6-4A3A-B8FF-4261B25107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8" t="3985" r="-68" b="25151"/>
          <a:stretch>
            <a:fillRect/>
          </a:stretch>
        </p:blipFill>
        <p:spPr bwMode="auto">
          <a:xfrm>
            <a:off x="12251505" y="1985574"/>
            <a:ext cx="2229198" cy="223094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9492DF8-C514-E402-C982-698274DC5132}"/>
              </a:ext>
            </a:extLst>
          </p:cNvPr>
          <p:cNvSpPr txBox="1"/>
          <p:nvPr/>
        </p:nvSpPr>
        <p:spPr>
          <a:xfrm>
            <a:off x="3858512" y="4572000"/>
            <a:ext cx="3143014" cy="1846659"/>
          </a:xfrm>
          <a:prstGeom prst="rect">
            <a:avLst/>
          </a:prstGeom>
          <a:noFill/>
        </p:spPr>
        <p:txBody>
          <a:bodyPr wrap="square" lIns="0" tIns="0" rIns="0" bIns="0" rtlCol="0" anchor="t">
            <a:spAutoFit/>
          </a:bodyPr>
          <a:lstStyle/>
          <a:p>
            <a:pPr fontAlgn="base"/>
            <a:r>
              <a:rPr lang="en-US" b="1"/>
              <a:t>Niina Vuorenmaa-Lindholm</a:t>
            </a:r>
            <a:endParaRPr lang="en-US"/>
          </a:p>
          <a:p>
            <a:r>
              <a:rPr lang="en-US" err="1">
                <a:ea typeface="+mn-lt"/>
                <a:cs typeface="+mn-lt"/>
              </a:rPr>
              <a:t>Projektipäällikkö</a:t>
            </a:r>
            <a:endParaRPr lang="en-US"/>
          </a:p>
          <a:p>
            <a:pPr fontAlgn="base"/>
            <a:r>
              <a:rPr lang="en-US" b="1" err="1"/>
              <a:t>Fintraffic</a:t>
            </a:r>
            <a:endParaRPr lang="en-US" b="1"/>
          </a:p>
          <a:p>
            <a:pPr algn="l"/>
            <a:endParaRPr lang="en-US"/>
          </a:p>
        </p:txBody>
      </p:sp>
      <p:pic>
        <p:nvPicPr>
          <p:cNvPr id="3" name="Picture 2" descr="A person with brown hair wearing earrings&#10;&#10;AI-generated content may be incorrect.">
            <a:extLst>
              <a:ext uri="{FF2B5EF4-FFF2-40B4-BE49-F238E27FC236}">
                <a16:creationId xmlns:a16="http://schemas.microsoft.com/office/drawing/2014/main" id="{687D88D3-DA11-9D76-3DDD-72EA61487DBE}"/>
              </a:ext>
            </a:extLst>
          </p:cNvPr>
          <p:cNvPicPr>
            <a:picLocks noChangeAspect="1"/>
          </p:cNvPicPr>
          <p:nvPr/>
        </p:nvPicPr>
        <p:blipFill>
          <a:blip r:embed="rId5">
            <a:extLst>
              <a:ext uri="{28A0092B-C50C-407E-A947-70E740481C1C}">
                <a14:useLocalDpi xmlns:a14="http://schemas.microsoft.com/office/drawing/2010/main" val="0"/>
              </a:ext>
            </a:extLst>
          </a:blip>
          <a:srcRect l="-1010" t="6209" r="1010" b="17682"/>
          <a:stretch>
            <a:fillRect/>
          </a:stretch>
        </p:blipFill>
        <p:spPr>
          <a:xfrm>
            <a:off x="3858512" y="1993049"/>
            <a:ext cx="2198439" cy="2230942"/>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9C887EE3-CA34-8CE9-1FEA-8228A62DB990}"/>
              </a:ext>
            </a:extLst>
          </p:cNvPr>
          <p:cNvSpPr txBox="1"/>
          <p:nvPr/>
        </p:nvSpPr>
        <p:spPr>
          <a:xfrm>
            <a:off x="9427036" y="4530129"/>
            <a:ext cx="2463482" cy="1107996"/>
          </a:xfrm>
          <a:prstGeom prst="rect">
            <a:avLst/>
          </a:prstGeom>
          <a:noFill/>
        </p:spPr>
        <p:txBody>
          <a:bodyPr wrap="square" lIns="0" tIns="0" rIns="0" bIns="0" rtlCol="0" anchor="t">
            <a:spAutoFit/>
          </a:bodyPr>
          <a:lstStyle/>
          <a:p>
            <a:pPr fontAlgn="base"/>
            <a:r>
              <a:rPr lang="en-US" b="1"/>
              <a:t>Juha-Matti Pennala</a:t>
            </a:r>
            <a:endParaRPr lang="en-US"/>
          </a:p>
          <a:p>
            <a:pPr fontAlgn="base"/>
            <a:r>
              <a:rPr lang="en-US" err="1"/>
              <a:t>Fullstack</a:t>
            </a:r>
            <a:r>
              <a:rPr lang="en-US"/>
              <a:t> developer</a:t>
            </a:r>
          </a:p>
          <a:p>
            <a:pPr fontAlgn="base"/>
            <a:r>
              <a:rPr lang="en-US" b="1" err="1"/>
              <a:t>Siili</a:t>
            </a:r>
            <a:r>
              <a:rPr lang="en-US" b="1"/>
              <a:t> Solutions</a:t>
            </a:r>
          </a:p>
        </p:txBody>
      </p:sp>
      <p:pic>
        <p:nvPicPr>
          <p:cNvPr id="7" name="Picture 6" descr="A person wearing glasses and a scarf&#10;&#10;AI-generated content may be incorrect.">
            <a:extLst>
              <a:ext uri="{FF2B5EF4-FFF2-40B4-BE49-F238E27FC236}">
                <a16:creationId xmlns:a16="http://schemas.microsoft.com/office/drawing/2014/main" id="{E4A120CA-1BF5-97F0-5B0F-DD91774FAFFE}"/>
              </a:ext>
            </a:extLst>
          </p:cNvPr>
          <p:cNvPicPr>
            <a:picLocks noChangeAspect="1"/>
          </p:cNvPicPr>
          <p:nvPr/>
        </p:nvPicPr>
        <p:blipFill>
          <a:blip r:embed="rId6"/>
          <a:stretch>
            <a:fillRect/>
          </a:stretch>
        </p:blipFill>
        <p:spPr>
          <a:xfrm>
            <a:off x="6443185" y="1828800"/>
            <a:ext cx="2506260" cy="2572991"/>
          </a:xfrm>
          <a:prstGeom prst="rect">
            <a:avLst/>
          </a:prstGeom>
        </p:spPr>
      </p:pic>
      <p:pic>
        <p:nvPicPr>
          <p:cNvPr id="2" name="Picture 1" descr="profile-img">
            <a:extLst>
              <a:ext uri="{FF2B5EF4-FFF2-40B4-BE49-F238E27FC236}">
                <a16:creationId xmlns:a16="http://schemas.microsoft.com/office/drawing/2014/main" id="{29899475-B9B1-D104-0A8F-87392C5E3F11}"/>
              </a:ext>
            </a:extLst>
          </p:cNvPr>
          <p:cNvPicPr>
            <a:picLocks noChangeAspect="1"/>
          </p:cNvPicPr>
          <p:nvPr/>
        </p:nvPicPr>
        <p:blipFill>
          <a:blip r:embed="rId7"/>
          <a:stretch>
            <a:fillRect/>
          </a:stretch>
        </p:blipFill>
        <p:spPr>
          <a:xfrm>
            <a:off x="9425870" y="1994686"/>
            <a:ext cx="2233381" cy="22334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43985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B4E54-B343-5B8E-3324-7B5BE873D51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29DC652-F21D-10A2-16D1-26EDD99770B7}"/>
              </a:ext>
            </a:extLst>
          </p:cNvPr>
          <p:cNvSpPr>
            <a:spLocks noGrp="1"/>
          </p:cNvSpPr>
          <p:nvPr>
            <p:ph type="title"/>
          </p:nvPr>
        </p:nvSpPr>
        <p:spPr>
          <a:xfrm>
            <a:off x="513723" y="717804"/>
            <a:ext cx="9830427" cy="1012522"/>
          </a:xfrm>
        </p:spPr>
        <p:txBody>
          <a:bodyPr/>
          <a:lstStyle/>
          <a:p>
            <a:r>
              <a:rPr lang="en-US" err="1">
                <a:latin typeface="Work Sans Medium"/>
              </a:rPr>
              <a:t>Mikäli</a:t>
            </a:r>
            <a:r>
              <a:rPr lang="en-US">
                <a:latin typeface="Work Sans Medium"/>
              </a:rPr>
              <a:t> </a:t>
            </a:r>
            <a:r>
              <a:rPr lang="en-US" err="1">
                <a:latin typeface="Work Sans Medium"/>
              </a:rPr>
              <a:t>organisaationne</a:t>
            </a:r>
            <a:r>
              <a:rPr lang="en-US">
                <a:latin typeface="Work Sans Medium"/>
              </a:rPr>
              <a:t> </a:t>
            </a:r>
            <a:r>
              <a:rPr lang="en-US" err="1">
                <a:latin typeface="Work Sans Medium"/>
              </a:rPr>
              <a:t>käyttää</a:t>
            </a:r>
            <a:r>
              <a:rPr lang="en-US">
                <a:latin typeface="Work Sans Medium"/>
              </a:rPr>
              <a:t> </a:t>
            </a:r>
            <a:r>
              <a:rPr lang="en-US" err="1">
                <a:latin typeface="Work Sans Medium"/>
              </a:rPr>
              <a:t>kansallista</a:t>
            </a:r>
            <a:r>
              <a:rPr lang="en-US">
                <a:latin typeface="Work Sans Medium"/>
              </a:rPr>
              <a:t> </a:t>
            </a:r>
            <a:r>
              <a:rPr lang="en-US" err="1">
                <a:latin typeface="Work Sans Medium"/>
              </a:rPr>
              <a:t>ilmoittajarajapintaa</a:t>
            </a:r>
            <a:r>
              <a:rPr lang="en-US">
                <a:latin typeface="Work Sans Medium"/>
              </a:rPr>
              <a:t> </a:t>
            </a:r>
            <a:r>
              <a:rPr lang="en-US" err="1">
                <a:latin typeface="Work Sans Medium"/>
              </a:rPr>
              <a:t>ilmoittamiseen</a:t>
            </a:r>
            <a:endParaRPr lang="en-US">
              <a:latin typeface="Work Sans Medium"/>
            </a:endParaRPr>
          </a:p>
        </p:txBody>
      </p:sp>
      <p:sp>
        <p:nvSpPr>
          <p:cNvPr id="6" name="Tekstiruutu 5">
            <a:extLst>
              <a:ext uri="{FF2B5EF4-FFF2-40B4-BE49-F238E27FC236}">
                <a16:creationId xmlns:a16="http://schemas.microsoft.com/office/drawing/2014/main" id="{CB12E3EF-EC56-833A-8592-94BFF7C07E37}"/>
              </a:ext>
            </a:extLst>
          </p:cNvPr>
          <p:cNvSpPr txBox="1"/>
          <p:nvPr/>
        </p:nvSpPr>
        <p:spPr>
          <a:xfrm>
            <a:off x="513724" y="2313483"/>
            <a:ext cx="6615740" cy="526297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err="1">
                <a:latin typeface="Work Sans" pitchFamily="2" charset="77"/>
                <a:cs typeface="Arial"/>
              </a:rPr>
              <a:t>Toimita</a:t>
            </a:r>
            <a:r>
              <a:rPr lang="en-US" sz="1800">
                <a:latin typeface="Work Sans" pitchFamily="2" charset="77"/>
                <a:cs typeface="Arial"/>
              </a:rPr>
              <a:t> </a:t>
            </a:r>
            <a:r>
              <a:rPr lang="en-US" sz="1800" err="1">
                <a:latin typeface="Work Sans" pitchFamily="2" charset="77"/>
                <a:cs typeface="Arial"/>
              </a:rPr>
              <a:t>seuraavat</a:t>
            </a:r>
            <a:r>
              <a:rPr lang="en-US" sz="1800">
                <a:latin typeface="Work Sans" pitchFamily="2" charset="77"/>
                <a:cs typeface="Arial"/>
              </a:rPr>
              <a:t> </a:t>
            </a:r>
            <a:r>
              <a:rPr lang="en-US" sz="1800" err="1">
                <a:latin typeface="Work Sans" pitchFamily="2" charset="77"/>
                <a:cs typeface="Arial"/>
              </a:rPr>
              <a:t>tiedot</a:t>
            </a:r>
            <a:r>
              <a:rPr lang="en-US" sz="1800">
                <a:latin typeface="Work Sans" pitchFamily="2" charset="77"/>
                <a:cs typeface="Arial"/>
              </a:rPr>
              <a:t> </a:t>
            </a:r>
            <a:r>
              <a:rPr lang="en-US" sz="1800" err="1">
                <a:latin typeface="Work Sans" pitchFamily="2" charset="77"/>
                <a:cs typeface="Arial"/>
              </a:rPr>
              <a:t>sähköpostiin</a:t>
            </a:r>
            <a:r>
              <a:rPr lang="en-US" sz="1800">
                <a:latin typeface="Work Sans" pitchFamily="2" charset="77"/>
                <a:cs typeface="Arial"/>
              </a:rPr>
              <a:t> </a:t>
            </a:r>
            <a:r>
              <a:rPr lang="en-US" sz="1800">
                <a:latin typeface="Work Sans" pitchFamily="2" charset="77"/>
                <a:cs typeface="Arial"/>
                <a:hlinkClick r:id="rId3"/>
              </a:rPr>
              <a:t>emsw@fintraffic.fi</a:t>
            </a:r>
            <a:r>
              <a:rPr lang="en-US" sz="1800">
                <a:latin typeface="Work Sans" pitchFamily="2" charset="77"/>
                <a:cs typeface="Arial"/>
              </a:rPr>
              <a:t>:  </a:t>
            </a:r>
            <a:br>
              <a:rPr lang="en-US" sz="1800">
                <a:latin typeface="Work Sans" pitchFamily="2" charset="77"/>
                <a:cs typeface="Arial"/>
              </a:rPr>
            </a:br>
            <a:endParaRPr lang="en-US" sz="1800">
              <a:latin typeface="Work Sans" pitchFamily="2" charset="77"/>
              <a:cs typeface="Arial"/>
            </a:endParaRPr>
          </a:p>
          <a:p>
            <a:pPr marL="952530" lvl="1" indent="-342900">
              <a:buFont typeface="+mj-lt"/>
              <a:buAutoNum type="arabicPeriod"/>
            </a:pPr>
            <a:r>
              <a:rPr lang="en-US" sz="1800" err="1">
                <a:latin typeface="Work Sans" pitchFamily="2" charset="77"/>
                <a:cs typeface="Arial"/>
              </a:rPr>
              <a:t>Käyttöiittymälle</a:t>
            </a:r>
            <a:r>
              <a:rPr lang="en-US" sz="1800">
                <a:latin typeface="Work Sans" pitchFamily="2" charset="77"/>
                <a:cs typeface="Arial"/>
              </a:rPr>
              <a:t> </a:t>
            </a:r>
            <a:r>
              <a:rPr lang="en-US" sz="1800" err="1">
                <a:latin typeface="Work Sans" pitchFamily="2" charset="77"/>
                <a:cs typeface="Arial"/>
              </a:rPr>
              <a:t>kirjautuvan</a:t>
            </a:r>
            <a:r>
              <a:rPr lang="en-US" sz="1800">
                <a:latin typeface="Work Sans" pitchFamily="2" charset="77"/>
                <a:cs typeface="Arial"/>
              </a:rPr>
              <a:t> </a:t>
            </a:r>
            <a:r>
              <a:rPr lang="en-US" sz="1800" err="1">
                <a:latin typeface="Work Sans" pitchFamily="2" charset="77"/>
                <a:cs typeface="Arial"/>
              </a:rPr>
              <a:t>käyttäjän</a:t>
            </a:r>
            <a:r>
              <a:rPr lang="en-US" sz="1800">
                <a:latin typeface="Work Sans" pitchFamily="2" charset="77"/>
                <a:cs typeface="Arial"/>
              </a:rPr>
              <a:t> </a:t>
            </a:r>
            <a:r>
              <a:rPr lang="en-US" sz="1800" err="1">
                <a:latin typeface="Work Sans" pitchFamily="2" charset="77"/>
                <a:cs typeface="Arial"/>
              </a:rPr>
              <a:t>nimi</a:t>
            </a:r>
            <a:r>
              <a:rPr lang="en-US" sz="1800">
                <a:latin typeface="Work Sans" pitchFamily="2" charset="77"/>
                <a:cs typeface="Arial"/>
              </a:rPr>
              <a:t> ja </a:t>
            </a:r>
            <a:r>
              <a:rPr lang="en-US" sz="1800" err="1">
                <a:latin typeface="Work Sans" pitchFamily="2" charset="77"/>
                <a:cs typeface="Arial"/>
              </a:rPr>
              <a:t>sähköposti</a:t>
            </a:r>
            <a:br>
              <a:rPr lang="en-US" sz="1800">
                <a:latin typeface="Work Sans" pitchFamily="2" charset="77"/>
                <a:cs typeface="Arial"/>
              </a:rPr>
            </a:br>
            <a:endParaRPr lang="en-US" sz="1800">
              <a:latin typeface="Work Sans" pitchFamily="2" charset="77"/>
              <a:cs typeface="Arial"/>
            </a:endParaRPr>
          </a:p>
          <a:p>
            <a:pPr marL="952530" lvl="1" indent="-342900">
              <a:buFont typeface="+mj-lt"/>
              <a:buAutoNum type="arabicPeriod"/>
            </a:pPr>
            <a:r>
              <a:rPr lang="en-US" sz="1800" err="1">
                <a:latin typeface="Work Sans" pitchFamily="2" charset="77"/>
                <a:cs typeface="Arial"/>
              </a:rPr>
              <a:t>Kiinteä</a:t>
            </a:r>
            <a:r>
              <a:rPr lang="en-US" sz="1800">
                <a:latin typeface="Work Sans" pitchFamily="2" charset="77"/>
                <a:cs typeface="Arial"/>
              </a:rPr>
              <a:t> IP-</a:t>
            </a:r>
            <a:r>
              <a:rPr lang="en-US" sz="1800" err="1">
                <a:latin typeface="Work Sans" pitchFamily="2" charset="77"/>
                <a:cs typeface="Arial"/>
              </a:rPr>
              <a:t>osoite</a:t>
            </a:r>
            <a:r>
              <a:rPr lang="en-US" sz="1800">
                <a:latin typeface="Work Sans" pitchFamily="2" charset="77"/>
                <a:cs typeface="Arial"/>
              </a:rPr>
              <a:t> tai IP-</a:t>
            </a:r>
            <a:r>
              <a:rPr lang="en-US" sz="1800" err="1">
                <a:latin typeface="Work Sans" pitchFamily="2" charset="77"/>
                <a:cs typeface="Arial"/>
              </a:rPr>
              <a:t>avaruus</a:t>
            </a:r>
            <a:r>
              <a:rPr lang="en-US" sz="1800">
                <a:latin typeface="Work Sans" pitchFamily="2" charset="77"/>
                <a:cs typeface="Arial"/>
              </a:rPr>
              <a:t> (</a:t>
            </a:r>
            <a:r>
              <a:rPr lang="en-US" sz="1800" err="1">
                <a:latin typeface="Work Sans" pitchFamily="2" charset="77"/>
                <a:cs typeface="Arial"/>
              </a:rPr>
              <a:t>testijärjestelmään</a:t>
            </a:r>
            <a:r>
              <a:rPr lang="en-US" sz="1800">
                <a:latin typeface="Work Sans" pitchFamily="2" charset="77"/>
                <a:cs typeface="Arial"/>
              </a:rPr>
              <a:t> </a:t>
            </a:r>
            <a:r>
              <a:rPr lang="en-US" sz="1800" err="1">
                <a:latin typeface="Work Sans" pitchFamily="2" charset="77"/>
                <a:cs typeface="Arial"/>
              </a:rPr>
              <a:t>pääsy</a:t>
            </a:r>
            <a:r>
              <a:rPr lang="en-US" sz="1800">
                <a:latin typeface="Work Sans" pitchFamily="2" charset="77"/>
                <a:cs typeface="Arial"/>
              </a:rPr>
              <a:t> </a:t>
            </a:r>
            <a:r>
              <a:rPr lang="en-US" sz="1800" err="1">
                <a:latin typeface="Work Sans" pitchFamily="2" charset="77"/>
                <a:cs typeface="Arial"/>
              </a:rPr>
              <a:t>vaatii</a:t>
            </a:r>
            <a:r>
              <a:rPr lang="en-US" sz="1800">
                <a:latin typeface="Work Sans" pitchFamily="2" charset="77"/>
                <a:cs typeface="Arial"/>
              </a:rPr>
              <a:t> IP-</a:t>
            </a:r>
            <a:r>
              <a:rPr lang="en-US" sz="1800" err="1">
                <a:latin typeface="Work Sans" pitchFamily="2" charset="77"/>
                <a:cs typeface="Arial"/>
              </a:rPr>
              <a:t>osoitteiden</a:t>
            </a:r>
            <a:r>
              <a:rPr lang="en-US" sz="1800">
                <a:latin typeface="Work Sans" pitchFamily="2" charset="77"/>
                <a:cs typeface="Arial"/>
              </a:rPr>
              <a:t> </a:t>
            </a:r>
            <a:r>
              <a:rPr lang="en-US" sz="1800" err="1">
                <a:latin typeface="Work Sans" pitchFamily="2" charset="77"/>
                <a:cs typeface="Arial"/>
              </a:rPr>
              <a:t>luvituksen</a:t>
            </a:r>
            <a:r>
              <a:rPr lang="en-US" sz="1800">
                <a:latin typeface="Work Sans" pitchFamily="2" charset="77"/>
                <a:cs typeface="Arial"/>
              </a:rPr>
              <a:t>)</a:t>
            </a:r>
            <a:br>
              <a:rPr lang="en-US" sz="1800">
                <a:latin typeface="Work Sans" pitchFamily="2" charset="77"/>
                <a:cs typeface="Arial"/>
              </a:rPr>
            </a:br>
            <a:endParaRPr lang="en-US" sz="1800">
              <a:latin typeface="Work Sans" pitchFamily="2" charset="77"/>
              <a:cs typeface="Arial"/>
            </a:endParaRPr>
          </a:p>
          <a:p>
            <a:pPr marL="342900" indent="-342900">
              <a:buFont typeface="+mj-lt"/>
              <a:buAutoNum type="arabicPeriod"/>
            </a:pPr>
            <a:endParaRPr lang="en-US" sz="1800">
              <a:latin typeface="Work Sans" pitchFamily="2" charset="77"/>
              <a:cs typeface="Arial"/>
            </a:endParaRPr>
          </a:p>
          <a:p>
            <a:r>
              <a:rPr lang="en-US" sz="1800">
                <a:latin typeface="Work Sans" pitchFamily="2" charset="77"/>
                <a:cs typeface="Arial"/>
              </a:rPr>
              <a:t>Kun IP-</a:t>
            </a:r>
            <a:r>
              <a:rPr lang="en-US" sz="1800" err="1">
                <a:latin typeface="Work Sans" pitchFamily="2" charset="77"/>
                <a:cs typeface="Arial"/>
              </a:rPr>
              <a:t>osoitteille</a:t>
            </a:r>
            <a:r>
              <a:rPr lang="en-US" sz="1800">
                <a:latin typeface="Work Sans" pitchFamily="2" charset="77"/>
                <a:cs typeface="Arial"/>
              </a:rPr>
              <a:t> on </a:t>
            </a:r>
            <a:r>
              <a:rPr lang="en-US" sz="1800" err="1">
                <a:latin typeface="Work Sans" pitchFamily="2" charset="77"/>
                <a:cs typeface="Arial"/>
              </a:rPr>
              <a:t>avattu</a:t>
            </a:r>
            <a:r>
              <a:rPr lang="en-US" sz="1800">
                <a:latin typeface="Work Sans" pitchFamily="2" charset="77"/>
                <a:cs typeface="Arial"/>
              </a:rPr>
              <a:t> </a:t>
            </a:r>
            <a:r>
              <a:rPr lang="en-US" sz="1800" err="1">
                <a:latin typeface="Work Sans" pitchFamily="2" charset="77"/>
                <a:cs typeface="Arial"/>
              </a:rPr>
              <a:t>pääsy</a:t>
            </a:r>
            <a:r>
              <a:rPr lang="en-US" sz="1800">
                <a:latin typeface="Work Sans" pitchFamily="2" charset="77"/>
                <a:cs typeface="Arial"/>
              </a:rPr>
              <a:t> </a:t>
            </a:r>
            <a:r>
              <a:rPr lang="en-US" sz="1800" err="1">
                <a:latin typeface="Work Sans" pitchFamily="2" charset="77"/>
                <a:cs typeface="Arial"/>
              </a:rPr>
              <a:t>testiympäristöön</a:t>
            </a:r>
            <a:r>
              <a:rPr lang="en-US" sz="1800">
                <a:latin typeface="Work Sans" pitchFamily="2" charset="77"/>
                <a:cs typeface="Arial"/>
              </a:rPr>
              <a:t>, </a:t>
            </a:r>
            <a:r>
              <a:rPr lang="en-US" sz="1800" err="1">
                <a:latin typeface="Work Sans" pitchFamily="2" charset="77"/>
                <a:cs typeface="Arial"/>
              </a:rPr>
              <a:t>käyttäjä</a:t>
            </a:r>
            <a:r>
              <a:rPr lang="en-US" sz="1800">
                <a:latin typeface="Work Sans" pitchFamily="2" charset="77"/>
                <a:cs typeface="Arial"/>
              </a:rPr>
              <a:t> </a:t>
            </a:r>
            <a:r>
              <a:rPr lang="en-US" sz="1800" err="1">
                <a:latin typeface="Work Sans" pitchFamily="2" charset="77"/>
                <a:cs typeface="Arial"/>
              </a:rPr>
              <a:t>saa</a:t>
            </a:r>
            <a:r>
              <a:rPr lang="en-US" sz="1800">
                <a:latin typeface="Work Sans" pitchFamily="2" charset="77"/>
                <a:cs typeface="Arial"/>
              </a:rPr>
              <a:t>:</a:t>
            </a:r>
          </a:p>
          <a:p>
            <a:pPr marL="895380" lvl="1" indent="-285750">
              <a:buFont typeface="Arial" panose="020B0604020202020204" pitchFamily="34" charset="0"/>
              <a:buChar char="•"/>
            </a:pPr>
            <a:r>
              <a:rPr lang="en-US" sz="1800" err="1">
                <a:latin typeface="Work Sans" pitchFamily="2" charset="77"/>
                <a:cs typeface="Arial"/>
              </a:rPr>
              <a:t>liittymiskutsun</a:t>
            </a:r>
            <a:endParaRPr lang="en-US" sz="1800">
              <a:latin typeface="Work Sans" pitchFamily="2" charset="77"/>
              <a:cs typeface="Arial"/>
            </a:endParaRPr>
          </a:p>
          <a:p>
            <a:pPr marL="895380" lvl="1" indent="-285750">
              <a:buFont typeface="Arial" panose="020B0604020202020204" pitchFamily="34" charset="0"/>
              <a:buChar char="•"/>
            </a:pPr>
            <a:r>
              <a:rPr lang="en-US" sz="1800" err="1">
                <a:latin typeface="Work Sans" pitchFamily="2" charset="77"/>
                <a:cs typeface="Arial"/>
              </a:rPr>
              <a:t>kirjautumisohjeet</a:t>
            </a:r>
            <a:r>
              <a:rPr lang="en-US" sz="1800">
                <a:latin typeface="Work Sans" pitchFamily="2" charset="77"/>
                <a:cs typeface="Arial"/>
              </a:rPr>
              <a:t> </a:t>
            </a:r>
          </a:p>
          <a:p>
            <a:pPr marL="895380" lvl="1" indent="-285750">
              <a:buFont typeface="Arial" panose="020B0604020202020204" pitchFamily="34" charset="0"/>
              <a:buChar char="•"/>
            </a:pPr>
            <a:r>
              <a:rPr lang="en-US" sz="1800" err="1">
                <a:latin typeface="Work Sans" pitchFamily="2" charset="77"/>
                <a:cs typeface="Arial"/>
              </a:rPr>
              <a:t>testikäyttäjän</a:t>
            </a:r>
            <a:r>
              <a:rPr lang="en-US" sz="1800">
                <a:latin typeface="Work Sans" pitchFamily="2" charset="77"/>
                <a:cs typeface="Arial"/>
              </a:rPr>
              <a:t> </a:t>
            </a:r>
            <a:r>
              <a:rPr lang="en-US" sz="1800" err="1">
                <a:latin typeface="Work Sans" pitchFamily="2" charset="77"/>
                <a:cs typeface="Arial"/>
              </a:rPr>
              <a:t>testihenkilötunnuksen</a:t>
            </a:r>
            <a:endParaRPr lang="en-US" sz="1800">
              <a:latin typeface="Work Sans" pitchFamily="2" charset="77"/>
              <a:cs typeface="Arial"/>
            </a:endParaRPr>
          </a:p>
          <a:p>
            <a:pPr marL="895380" lvl="1" indent="-285750">
              <a:buFont typeface="Arial" panose="020B0604020202020204" pitchFamily="34" charset="0"/>
              <a:buChar char="•"/>
            </a:pPr>
            <a:r>
              <a:rPr lang="en-US" sz="1800">
                <a:latin typeface="Work Sans" pitchFamily="2" charset="77"/>
                <a:cs typeface="Arial"/>
              </a:rPr>
              <a:t>Client </a:t>
            </a:r>
            <a:r>
              <a:rPr lang="en-US" sz="1800" err="1">
                <a:latin typeface="Work Sans" pitchFamily="2" charset="77"/>
                <a:cs typeface="Arial"/>
              </a:rPr>
              <a:t>ID:n</a:t>
            </a:r>
            <a:r>
              <a:rPr lang="en-US" sz="1800">
                <a:latin typeface="Work Sans" pitchFamily="2" charset="77"/>
                <a:cs typeface="Arial"/>
              </a:rPr>
              <a:t> ja Client secretin </a:t>
            </a:r>
            <a:r>
              <a:rPr lang="en-US" sz="1800" err="1">
                <a:latin typeface="Work Sans" pitchFamily="2" charset="77"/>
                <a:cs typeface="Arial"/>
              </a:rPr>
              <a:t>kansallisen</a:t>
            </a:r>
            <a:r>
              <a:rPr lang="en-US" sz="1800">
                <a:latin typeface="Work Sans" pitchFamily="2" charset="77"/>
                <a:cs typeface="Arial"/>
              </a:rPr>
              <a:t> </a:t>
            </a:r>
            <a:r>
              <a:rPr lang="en-US" sz="1800" err="1">
                <a:latin typeface="Work Sans" pitchFamily="2" charset="77"/>
                <a:cs typeface="Arial"/>
              </a:rPr>
              <a:t>ilmoittajarajapinnan</a:t>
            </a:r>
            <a:r>
              <a:rPr lang="en-US" sz="1800">
                <a:latin typeface="Work Sans" pitchFamily="2" charset="77"/>
                <a:cs typeface="Arial"/>
              </a:rPr>
              <a:t> </a:t>
            </a:r>
            <a:r>
              <a:rPr lang="en-US" sz="1800" err="1">
                <a:latin typeface="Work Sans" pitchFamily="2" charset="77"/>
                <a:cs typeface="Arial"/>
              </a:rPr>
              <a:t>tunnistautumista</a:t>
            </a:r>
            <a:r>
              <a:rPr lang="en-US" sz="1800">
                <a:latin typeface="Work Sans" pitchFamily="2" charset="77"/>
                <a:cs typeface="Arial"/>
              </a:rPr>
              <a:t> </a:t>
            </a:r>
            <a:r>
              <a:rPr lang="en-US" sz="1800" err="1">
                <a:latin typeface="Work Sans" pitchFamily="2" charset="77"/>
                <a:cs typeface="Arial"/>
              </a:rPr>
              <a:t>varten</a:t>
            </a:r>
            <a:endParaRPr lang="en-US" sz="1800">
              <a:latin typeface="Work Sans" pitchFamily="2" charset="77"/>
              <a:cs typeface="Arial"/>
            </a:endParaRPr>
          </a:p>
          <a:p>
            <a:pPr marL="457200" indent="-457200">
              <a:buAutoNum type="alphaUcPeriod"/>
            </a:pPr>
            <a:endParaRPr lang="en-US" sz="1800">
              <a:latin typeface="Work Sans" pitchFamily="2" charset="77"/>
              <a:cs typeface="Arial"/>
            </a:endParaRPr>
          </a:p>
          <a:p>
            <a:pPr algn="l"/>
            <a:endParaRPr lang="fi-FI" sz="1800">
              <a:latin typeface="Work Sans" pitchFamily="2" charset="77"/>
            </a:endParaRPr>
          </a:p>
        </p:txBody>
      </p:sp>
    </p:spTree>
    <p:extLst>
      <p:ext uri="{BB962C8B-B14F-4D97-AF65-F5344CB8AC3E}">
        <p14:creationId xmlns:p14="http://schemas.microsoft.com/office/powerpoint/2010/main" val="1840936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9D050-FF88-2298-9179-807A4D7756C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D70B892-B738-F2E0-4FC0-6A71F6936742}"/>
              </a:ext>
            </a:extLst>
          </p:cNvPr>
          <p:cNvSpPr>
            <a:spLocks noGrp="1"/>
          </p:cNvSpPr>
          <p:nvPr>
            <p:ph type="title"/>
          </p:nvPr>
        </p:nvSpPr>
        <p:spPr>
          <a:xfrm>
            <a:off x="513724" y="717804"/>
            <a:ext cx="8473114" cy="1012522"/>
          </a:xfrm>
        </p:spPr>
        <p:txBody>
          <a:bodyPr/>
          <a:lstStyle/>
          <a:p>
            <a:r>
              <a:rPr lang="en-US" err="1">
                <a:latin typeface="Work Sans Medium"/>
              </a:rPr>
              <a:t>Mikäli</a:t>
            </a:r>
            <a:r>
              <a:rPr lang="en-US">
                <a:latin typeface="Work Sans Medium"/>
              </a:rPr>
              <a:t> </a:t>
            </a:r>
            <a:r>
              <a:rPr lang="en-US" err="1">
                <a:latin typeface="Work Sans Medium"/>
              </a:rPr>
              <a:t>organisaationne</a:t>
            </a:r>
            <a:r>
              <a:rPr lang="en-US">
                <a:latin typeface="Work Sans Medium"/>
              </a:rPr>
              <a:t> </a:t>
            </a:r>
            <a:r>
              <a:rPr lang="en-US" err="1">
                <a:latin typeface="Work Sans Medium"/>
              </a:rPr>
              <a:t>käyttää</a:t>
            </a:r>
            <a:r>
              <a:rPr lang="en-US">
                <a:latin typeface="Work Sans Medium"/>
              </a:rPr>
              <a:t> </a:t>
            </a:r>
            <a:r>
              <a:rPr lang="en-US" err="1">
                <a:latin typeface="Work Sans Medium"/>
              </a:rPr>
              <a:t>RIM:iä</a:t>
            </a:r>
            <a:r>
              <a:rPr lang="en-US">
                <a:latin typeface="Work Sans Medium"/>
              </a:rPr>
              <a:t> </a:t>
            </a:r>
            <a:r>
              <a:rPr lang="en-US" err="1">
                <a:latin typeface="Work Sans Medium"/>
              </a:rPr>
              <a:t>ilmoittamiseen</a:t>
            </a:r>
            <a:endParaRPr lang="en-US">
              <a:latin typeface="Work Sans Medium"/>
            </a:endParaRPr>
          </a:p>
        </p:txBody>
      </p:sp>
      <p:sp>
        <p:nvSpPr>
          <p:cNvPr id="6" name="Tekstiruutu 5">
            <a:extLst>
              <a:ext uri="{FF2B5EF4-FFF2-40B4-BE49-F238E27FC236}">
                <a16:creationId xmlns:a16="http://schemas.microsoft.com/office/drawing/2014/main" id="{D146FC5B-91E6-65C1-5377-7CB2E5008730}"/>
              </a:ext>
            </a:extLst>
          </p:cNvPr>
          <p:cNvSpPr txBox="1"/>
          <p:nvPr/>
        </p:nvSpPr>
        <p:spPr>
          <a:xfrm>
            <a:off x="513724" y="2356345"/>
            <a:ext cx="7030076" cy="553997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err="1">
                <a:latin typeface="Work Sans" pitchFamily="2" charset="77"/>
                <a:cs typeface="Arial"/>
              </a:rPr>
              <a:t>Toimita</a:t>
            </a:r>
            <a:r>
              <a:rPr lang="en-US" sz="1800">
                <a:latin typeface="Work Sans" pitchFamily="2" charset="77"/>
                <a:cs typeface="Arial"/>
              </a:rPr>
              <a:t> </a:t>
            </a:r>
            <a:r>
              <a:rPr lang="en-US" sz="1800" err="1">
                <a:latin typeface="Work Sans" pitchFamily="2" charset="77"/>
                <a:cs typeface="Arial"/>
              </a:rPr>
              <a:t>seuraavat</a:t>
            </a:r>
            <a:r>
              <a:rPr lang="en-US" sz="1800">
                <a:latin typeface="Work Sans" pitchFamily="2" charset="77"/>
                <a:cs typeface="Arial"/>
              </a:rPr>
              <a:t> </a:t>
            </a:r>
            <a:r>
              <a:rPr lang="en-US" sz="1800" err="1">
                <a:latin typeface="Work Sans" pitchFamily="2" charset="77"/>
                <a:cs typeface="Arial"/>
              </a:rPr>
              <a:t>tiedot</a:t>
            </a:r>
            <a:r>
              <a:rPr lang="en-US" sz="1800">
                <a:latin typeface="Work Sans" pitchFamily="2" charset="77"/>
                <a:cs typeface="Arial"/>
              </a:rPr>
              <a:t> </a:t>
            </a:r>
            <a:r>
              <a:rPr lang="en-US" sz="1800" err="1">
                <a:latin typeface="Work Sans" pitchFamily="2" charset="77"/>
                <a:cs typeface="Arial"/>
              </a:rPr>
              <a:t>sähköpostiin</a:t>
            </a:r>
            <a:r>
              <a:rPr lang="en-US" sz="1800">
                <a:latin typeface="Work Sans" pitchFamily="2" charset="77"/>
                <a:cs typeface="Arial"/>
              </a:rPr>
              <a:t> </a:t>
            </a:r>
            <a:r>
              <a:rPr lang="en-US" sz="1800">
                <a:latin typeface="Work Sans" pitchFamily="2" charset="77"/>
                <a:cs typeface="Arial"/>
                <a:hlinkClick r:id="rId3"/>
              </a:rPr>
              <a:t>emsw@fintraffic.fi</a:t>
            </a:r>
            <a:r>
              <a:rPr lang="en-US" sz="1800">
                <a:latin typeface="Work Sans" pitchFamily="2" charset="77"/>
                <a:cs typeface="Arial"/>
              </a:rPr>
              <a:t>:  </a:t>
            </a:r>
          </a:p>
          <a:p>
            <a:pPr marL="952500" lvl="1" indent="-342900">
              <a:buFont typeface="Arial,Sans-Serif"/>
              <a:buChar char="•"/>
            </a:pPr>
            <a:r>
              <a:rPr lang="en-US" sz="1800">
                <a:latin typeface="Work Sans" pitchFamily="2" charset="77"/>
                <a:cs typeface="Arial"/>
              </a:rPr>
              <a:t>Y-</a:t>
            </a:r>
            <a:r>
              <a:rPr lang="en-US" sz="1800" err="1">
                <a:latin typeface="Work Sans" pitchFamily="2" charset="77"/>
                <a:cs typeface="Arial"/>
              </a:rPr>
              <a:t>tunnus</a:t>
            </a:r>
            <a:r>
              <a:rPr lang="en-US" sz="1800">
                <a:latin typeface="Work Sans" pitchFamily="2" charset="77"/>
                <a:cs typeface="Arial"/>
              </a:rPr>
              <a:t> </a:t>
            </a:r>
          </a:p>
          <a:p>
            <a:pPr marL="952500" lvl="1" indent="-342900">
              <a:buFont typeface="Arial,Sans-Serif"/>
              <a:buChar char="•"/>
            </a:pPr>
            <a:r>
              <a:rPr lang="en-US" sz="1800">
                <a:latin typeface="Work Sans" pitchFamily="2" charset="77"/>
                <a:cs typeface="Arial"/>
              </a:rPr>
              <a:t>EORI-</a:t>
            </a:r>
            <a:r>
              <a:rPr lang="en-US" sz="1800" err="1">
                <a:latin typeface="Work Sans" pitchFamily="2" charset="77"/>
                <a:cs typeface="Arial"/>
              </a:rPr>
              <a:t>numero</a:t>
            </a:r>
            <a:r>
              <a:rPr lang="en-US" sz="1800">
                <a:latin typeface="Work Sans" pitchFamily="2" charset="77"/>
                <a:cs typeface="Arial"/>
              </a:rPr>
              <a:t> </a:t>
            </a:r>
          </a:p>
          <a:p>
            <a:pPr marL="952500" lvl="1" indent="-342900">
              <a:buFont typeface="Arial,Sans-Serif"/>
              <a:buChar char="•"/>
            </a:pPr>
            <a:r>
              <a:rPr lang="en-US" sz="1800" err="1">
                <a:latin typeface="Work Sans" pitchFamily="2" charset="77"/>
                <a:cs typeface="Arial"/>
              </a:rPr>
              <a:t>Hallinnoitavat</a:t>
            </a:r>
            <a:r>
              <a:rPr lang="en-US" sz="1800">
                <a:latin typeface="Work Sans" pitchFamily="2" charset="77"/>
                <a:cs typeface="Arial"/>
              </a:rPr>
              <a:t> </a:t>
            </a:r>
            <a:r>
              <a:rPr lang="en-US" sz="1800" err="1">
                <a:latin typeface="Work Sans" pitchFamily="2" charset="77"/>
                <a:cs typeface="Arial"/>
              </a:rPr>
              <a:t>satamat</a:t>
            </a:r>
            <a:r>
              <a:rPr lang="en-US" sz="1800">
                <a:latin typeface="Work Sans" pitchFamily="2" charset="77"/>
                <a:cs typeface="Arial"/>
              </a:rPr>
              <a:t> </a:t>
            </a:r>
          </a:p>
          <a:p>
            <a:pPr marL="952500" lvl="1" indent="-342900">
              <a:buFont typeface="Arial,Sans-Serif"/>
              <a:buChar char="•"/>
            </a:pPr>
            <a:r>
              <a:rPr lang="en-US" sz="1800" err="1">
                <a:latin typeface="Work Sans" pitchFamily="2" charset="77"/>
                <a:cs typeface="Arial"/>
              </a:rPr>
              <a:t>Organisaation</a:t>
            </a:r>
            <a:r>
              <a:rPr lang="en-US" sz="1800">
                <a:latin typeface="Work Sans" pitchFamily="2" charset="77"/>
                <a:cs typeface="Arial"/>
              </a:rPr>
              <a:t> </a:t>
            </a:r>
            <a:r>
              <a:rPr lang="en-US" sz="1800" err="1">
                <a:latin typeface="Work Sans" pitchFamily="2" charset="77"/>
                <a:cs typeface="Arial"/>
              </a:rPr>
              <a:t>yhteystiedot</a:t>
            </a:r>
            <a:r>
              <a:rPr lang="en-US" sz="1800">
                <a:latin typeface="Work Sans" pitchFamily="2" charset="77"/>
                <a:cs typeface="Arial"/>
              </a:rPr>
              <a:t> </a:t>
            </a:r>
          </a:p>
          <a:p>
            <a:pPr marL="1562100" lvl="2" indent="-342900">
              <a:buFont typeface="Arial,Sans-Serif"/>
              <a:buChar char="•"/>
            </a:pPr>
            <a:r>
              <a:rPr lang="en-US" sz="1800" err="1">
                <a:latin typeface="Work Sans" pitchFamily="2" charset="77"/>
                <a:cs typeface="Arial"/>
              </a:rPr>
              <a:t>Osoite</a:t>
            </a:r>
            <a:endParaRPr lang="en-US" sz="1800">
              <a:latin typeface="Work Sans" pitchFamily="2" charset="77"/>
              <a:cs typeface="Arial"/>
            </a:endParaRPr>
          </a:p>
          <a:p>
            <a:pPr marL="1562100" lvl="2" indent="-342900">
              <a:buFont typeface="Arial,Sans-Serif"/>
              <a:buChar char="•"/>
            </a:pPr>
            <a:r>
              <a:rPr lang="en-US" sz="1800" err="1">
                <a:latin typeface="Work Sans" pitchFamily="2" charset="77"/>
                <a:cs typeface="Arial"/>
              </a:rPr>
              <a:t>puhelinnumero</a:t>
            </a:r>
            <a:r>
              <a:rPr lang="en-US" sz="1800">
                <a:latin typeface="Work Sans" pitchFamily="2" charset="77"/>
                <a:cs typeface="Arial"/>
              </a:rPr>
              <a:t> </a:t>
            </a:r>
          </a:p>
          <a:p>
            <a:pPr marL="1562100" lvl="2" indent="-342900">
              <a:buFont typeface="Arial,Sans-Serif"/>
              <a:buChar char="•"/>
            </a:pPr>
            <a:r>
              <a:rPr lang="en-US" sz="1800" err="1">
                <a:latin typeface="Work Sans" pitchFamily="2" charset="77"/>
                <a:cs typeface="Arial"/>
              </a:rPr>
              <a:t>sähköposti</a:t>
            </a:r>
            <a:r>
              <a:rPr lang="en-US" sz="1800">
                <a:latin typeface="Work Sans" pitchFamily="2" charset="77"/>
                <a:cs typeface="Arial"/>
              </a:rPr>
              <a:t> </a:t>
            </a:r>
          </a:p>
          <a:p>
            <a:pPr marL="952500" lvl="1" indent="-342900">
              <a:buFont typeface="Arial,Sans-Serif"/>
              <a:buChar char="•"/>
            </a:pPr>
            <a:r>
              <a:rPr lang="en-US" sz="1800" err="1">
                <a:latin typeface="Work Sans" pitchFamily="2" charset="77"/>
                <a:cs typeface="Arial"/>
              </a:rPr>
              <a:t>Organisaation</a:t>
            </a:r>
            <a:r>
              <a:rPr lang="en-US" sz="1800">
                <a:latin typeface="Work Sans" pitchFamily="2" charset="77"/>
                <a:cs typeface="Arial"/>
              </a:rPr>
              <a:t> </a:t>
            </a:r>
            <a:r>
              <a:rPr lang="en-US" sz="1800" err="1">
                <a:latin typeface="Work Sans" pitchFamily="2" charset="77"/>
                <a:cs typeface="Arial"/>
              </a:rPr>
              <a:t>pääkäyttäjän</a:t>
            </a:r>
            <a:r>
              <a:rPr lang="en-US" sz="1800">
                <a:latin typeface="Work Sans" pitchFamily="2" charset="77"/>
                <a:cs typeface="Arial"/>
              </a:rPr>
              <a:t> </a:t>
            </a:r>
            <a:r>
              <a:rPr lang="en-US" sz="1800" err="1">
                <a:latin typeface="Work Sans" pitchFamily="2" charset="77"/>
                <a:cs typeface="Arial"/>
              </a:rPr>
              <a:t>nimi</a:t>
            </a:r>
            <a:r>
              <a:rPr lang="en-US" sz="1800">
                <a:latin typeface="Work Sans" pitchFamily="2" charset="77"/>
                <a:cs typeface="Arial"/>
              </a:rPr>
              <a:t> ja </a:t>
            </a:r>
            <a:r>
              <a:rPr lang="en-US" sz="1800" err="1">
                <a:latin typeface="Work Sans" pitchFamily="2" charset="77"/>
                <a:cs typeface="Arial"/>
              </a:rPr>
              <a:t>sähköposti</a:t>
            </a:r>
            <a:r>
              <a:rPr lang="en-US" sz="1800">
                <a:latin typeface="Work Sans" pitchFamily="2" charset="77"/>
                <a:cs typeface="Arial"/>
              </a:rPr>
              <a:t> </a:t>
            </a:r>
          </a:p>
          <a:p>
            <a:pPr marL="952500" lvl="1" indent="-342900">
              <a:buFont typeface="Arial,Sans-Serif"/>
              <a:buChar char="•"/>
            </a:pPr>
            <a:r>
              <a:rPr lang="en-US" sz="1800" err="1">
                <a:latin typeface="Work Sans" pitchFamily="2" charset="77"/>
                <a:cs typeface="Arial"/>
              </a:rPr>
              <a:t>Kiinteä</a:t>
            </a:r>
            <a:r>
              <a:rPr lang="en-US" sz="1800">
                <a:latin typeface="Work Sans" pitchFamily="2" charset="77"/>
                <a:cs typeface="Arial"/>
              </a:rPr>
              <a:t> IP-</a:t>
            </a:r>
            <a:r>
              <a:rPr lang="en-US" sz="1800" err="1">
                <a:latin typeface="Work Sans" pitchFamily="2" charset="77"/>
                <a:cs typeface="Arial"/>
              </a:rPr>
              <a:t>osoite</a:t>
            </a:r>
            <a:r>
              <a:rPr lang="en-US" sz="1800">
                <a:latin typeface="Work Sans" pitchFamily="2" charset="77"/>
                <a:cs typeface="Arial"/>
              </a:rPr>
              <a:t> tai IP-</a:t>
            </a:r>
            <a:r>
              <a:rPr lang="en-US" sz="1800" err="1">
                <a:latin typeface="Work Sans" pitchFamily="2" charset="77"/>
                <a:cs typeface="Arial"/>
              </a:rPr>
              <a:t>avaruus</a:t>
            </a:r>
            <a:r>
              <a:rPr lang="en-US" sz="1800">
                <a:latin typeface="Work Sans" pitchFamily="2" charset="77"/>
                <a:cs typeface="Arial"/>
              </a:rPr>
              <a:t> (</a:t>
            </a:r>
            <a:r>
              <a:rPr lang="en-US" sz="1800" err="1">
                <a:latin typeface="Work Sans" pitchFamily="2" charset="77"/>
                <a:cs typeface="Arial"/>
              </a:rPr>
              <a:t>testijärjestelmään</a:t>
            </a:r>
            <a:r>
              <a:rPr lang="en-US" sz="1800">
                <a:latin typeface="Work Sans" pitchFamily="2" charset="77"/>
                <a:cs typeface="Arial"/>
              </a:rPr>
              <a:t> </a:t>
            </a:r>
            <a:r>
              <a:rPr lang="en-US" sz="1800" err="1">
                <a:latin typeface="Work Sans" pitchFamily="2" charset="77"/>
                <a:cs typeface="Arial"/>
              </a:rPr>
              <a:t>pääsy</a:t>
            </a:r>
            <a:r>
              <a:rPr lang="en-US" sz="1800">
                <a:latin typeface="Work Sans" pitchFamily="2" charset="77"/>
                <a:cs typeface="Arial"/>
              </a:rPr>
              <a:t> </a:t>
            </a:r>
            <a:r>
              <a:rPr lang="en-US" sz="1800" err="1">
                <a:latin typeface="Work Sans" pitchFamily="2" charset="77"/>
                <a:cs typeface="Arial"/>
              </a:rPr>
              <a:t>vaatii</a:t>
            </a:r>
            <a:r>
              <a:rPr lang="en-US" sz="1800">
                <a:latin typeface="Work Sans" pitchFamily="2" charset="77"/>
                <a:cs typeface="Arial"/>
              </a:rPr>
              <a:t> IP-</a:t>
            </a:r>
            <a:r>
              <a:rPr lang="en-US" sz="1800" err="1">
                <a:latin typeface="Work Sans" pitchFamily="2" charset="77"/>
                <a:cs typeface="Arial"/>
              </a:rPr>
              <a:t>osoitteiden</a:t>
            </a:r>
            <a:r>
              <a:rPr lang="en-US" sz="1800">
                <a:latin typeface="Work Sans" pitchFamily="2" charset="77"/>
                <a:cs typeface="Arial"/>
              </a:rPr>
              <a:t> </a:t>
            </a:r>
            <a:r>
              <a:rPr lang="en-US" sz="1800" err="1">
                <a:latin typeface="Work Sans" pitchFamily="2" charset="77"/>
                <a:cs typeface="Arial"/>
              </a:rPr>
              <a:t>luvituksen</a:t>
            </a:r>
            <a:r>
              <a:rPr lang="en-US" sz="1800">
                <a:latin typeface="Work Sans" pitchFamily="2" charset="77"/>
                <a:cs typeface="Arial"/>
              </a:rPr>
              <a:t>)</a:t>
            </a:r>
          </a:p>
          <a:p>
            <a:pPr marL="952500" lvl="1" indent="-342900">
              <a:buFont typeface="Arial,Sans-Serif"/>
              <a:buChar char="•"/>
            </a:pPr>
            <a:endParaRPr lang="en-US" sz="1800">
              <a:latin typeface="Work Sans" pitchFamily="2" charset="77"/>
              <a:cs typeface="Arial"/>
            </a:endParaRPr>
          </a:p>
          <a:p>
            <a:pPr marL="285750" indent="-285750">
              <a:buFont typeface="Arial" panose="020B0604020202020204" pitchFamily="34" charset="0"/>
              <a:buChar char="•"/>
            </a:pPr>
            <a:r>
              <a:rPr lang="en-US" sz="1800">
                <a:latin typeface="Work Sans" pitchFamily="2" charset="77"/>
                <a:cs typeface="Arial"/>
              </a:rPr>
              <a:t>Kun IP-</a:t>
            </a:r>
            <a:r>
              <a:rPr lang="en-US" sz="1800" err="1">
                <a:latin typeface="Work Sans" pitchFamily="2" charset="77"/>
                <a:cs typeface="Arial"/>
              </a:rPr>
              <a:t>osoitteille</a:t>
            </a:r>
            <a:r>
              <a:rPr lang="en-US" sz="1800">
                <a:latin typeface="Work Sans" pitchFamily="2" charset="77"/>
                <a:cs typeface="Arial"/>
              </a:rPr>
              <a:t> on </a:t>
            </a:r>
            <a:r>
              <a:rPr lang="en-US" sz="1800" err="1">
                <a:latin typeface="Work Sans" pitchFamily="2" charset="77"/>
                <a:cs typeface="Arial"/>
              </a:rPr>
              <a:t>avattu</a:t>
            </a:r>
            <a:r>
              <a:rPr lang="en-US" sz="1800">
                <a:latin typeface="Work Sans" pitchFamily="2" charset="77"/>
                <a:cs typeface="Arial"/>
              </a:rPr>
              <a:t> </a:t>
            </a:r>
            <a:r>
              <a:rPr lang="en-US" sz="1800" err="1">
                <a:latin typeface="Work Sans" pitchFamily="2" charset="77"/>
                <a:cs typeface="Arial"/>
              </a:rPr>
              <a:t>pääsy</a:t>
            </a:r>
            <a:r>
              <a:rPr lang="en-US" sz="1800">
                <a:latin typeface="Work Sans" pitchFamily="2" charset="77"/>
                <a:cs typeface="Arial"/>
              </a:rPr>
              <a:t> </a:t>
            </a:r>
            <a:r>
              <a:rPr lang="en-US" sz="1800" err="1">
                <a:latin typeface="Work Sans" pitchFamily="2" charset="77"/>
                <a:cs typeface="Arial"/>
              </a:rPr>
              <a:t>testiympäristöön</a:t>
            </a:r>
            <a:r>
              <a:rPr lang="en-US" sz="1800">
                <a:latin typeface="Work Sans" pitchFamily="2" charset="77"/>
                <a:cs typeface="Arial"/>
              </a:rPr>
              <a:t>, </a:t>
            </a:r>
            <a:r>
              <a:rPr lang="en-US" sz="1800" err="1">
                <a:latin typeface="Work Sans" pitchFamily="2" charset="77"/>
                <a:cs typeface="Arial"/>
              </a:rPr>
              <a:t>pääkäyttäjä</a:t>
            </a:r>
            <a:r>
              <a:rPr lang="en-US" sz="1800">
                <a:latin typeface="Work Sans" pitchFamily="2" charset="77"/>
                <a:cs typeface="Arial"/>
              </a:rPr>
              <a:t> </a:t>
            </a:r>
            <a:r>
              <a:rPr lang="en-US" sz="1800" err="1">
                <a:latin typeface="Work Sans" pitchFamily="2" charset="77"/>
                <a:cs typeface="Arial"/>
              </a:rPr>
              <a:t>saa</a:t>
            </a:r>
            <a:r>
              <a:rPr lang="en-US" sz="1800">
                <a:latin typeface="Work Sans" pitchFamily="2" charset="77"/>
                <a:cs typeface="Arial"/>
              </a:rPr>
              <a:t> </a:t>
            </a:r>
            <a:r>
              <a:rPr lang="en-US" sz="1800" err="1">
                <a:latin typeface="Work Sans" pitchFamily="2" charset="77"/>
                <a:cs typeface="Arial"/>
              </a:rPr>
              <a:t>sähköpostiin</a:t>
            </a:r>
            <a:r>
              <a:rPr lang="en-US" sz="1800">
                <a:latin typeface="Work Sans" pitchFamily="2" charset="77"/>
                <a:cs typeface="Arial"/>
              </a:rPr>
              <a:t> </a:t>
            </a:r>
            <a:r>
              <a:rPr lang="en-US" sz="1800" err="1">
                <a:latin typeface="Work Sans" pitchFamily="2" charset="77"/>
                <a:cs typeface="Arial"/>
              </a:rPr>
              <a:t>liittymiskutsun</a:t>
            </a:r>
            <a:r>
              <a:rPr lang="en-US" sz="1800">
                <a:latin typeface="Work Sans" pitchFamily="2" charset="77"/>
                <a:cs typeface="Arial"/>
              </a:rPr>
              <a:t>. </a:t>
            </a:r>
            <a:r>
              <a:rPr lang="en-US" sz="1800" err="1">
                <a:latin typeface="Work Sans" pitchFamily="2" charset="77"/>
                <a:cs typeface="Arial"/>
              </a:rPr>
              <a:t>Lähetämme</a:t>
            </a:r>
            <a:r>
              <a:rPr lang="en-US" sz="1800">
                <a:latin typeface="Work Sans" pitchFamily="2" charset="77"/>
                <a:cs typeface="Arial"/>
              </a:rPr>
              <a:t> </a:t>
            </a:r>
            <a:r>
              <a:rPr lang="en-US" sz="1800" err="1">
                <a:latin typeface="Work Sans" pitchFamily="2" charset="77"/>
                <a:cs typeface="Arial"/>
              </a:rPr>
              <a:t>lisäksi</a:t>
            </a:r>
            <a:r>
              <a:rPr lang="en-US" sz="1800">
                <a:latin typeface="Work Sans" pitchFamily="2" charset="77"/>
                <a:cs typeface="Arial"/>
              </a:rPr>
              <a:t> </a:t>
            </a:r>
            <a:r>
              <a:rPr lang="en-US" sz="1800" err="1">
                <a:latin typeface="Work Sans" pitchFamily="2" charset="77"/>
                <a:cs typeface="Arial"/>
              </a:rPr>
              <a:t>kirjautumisohjeet</a:t>
            </a:r>
            <a:r>
              <a:rPr lang="en-US" sz="1800">
                <a:latin typeface="Work Sans" pitchFamily="2" charset="77"/>
                <a:cs typeface="Arial"/>
              </a:rPr>
              <a:t> ja </a:t>
            </a:r>
            <a:r>
              <a:rPr lang="en-US" sz="1800" err="1">
                <a:latin typeface="Work Sans" pitchFamily="2" charset="77"/>
                <a:cs typeface="Arial"/>
              </a:rPr>
              <a:t>testikäyttäjän</a:t>
            </a:r>
            <a:r>
              <a:rPr lang="en-US" sz="1800">
                <a:latin typeface="Work Sans" pitchFamily="2" charset="77"/>
                <a:cs typeface="Arial"/>
              </a:rPr>
              <a:t> </a:t>
            </a:r>
            <a:r>
              <a:rPr lang="en-US" sz="1800" err="1">
                <a:latin typeface="Work Sans" pitchFamily="2" charset="77"/>
                <a:cs typeface="Arial"/>
              </a:rPr>
              <a:t>testihenkilötunnuksen</a:t>
            </a:r>
            <a:r>
              <a:rPr lang="en-US" sz="1800">
                <a:latin typeface="Work Sans" pitchFamily="2" charset="77"/>
                <a:cs typeface="Arial"/>
              </a:rPr>
              <a:t>. </a:t>
            </a:r>
            <a:br>
              <a:rPr lang="en-US" sz="1800">
                <a:latin typeface="Work Sans" pitchFamily="2" charset="77"/>
                <a:cs typeface="Arial"/>
              </a:rPr>
            </a:br>
            <a:endParaRPr lang="en-US" sz="1800">
              <a:latin typeface="Work Sans" pitchFamily="2" charset="77"/>
              <a:cs typeface="Arial"/>
            </a:endParaRPr>
          </a:p>
          <a:p>
            <a:pPr marL="285750" indent="-285750">
              <a:buFont typeface="Arial" panose="020B0604020202020204" pitchFamily="34" charset="0"/>
              <a:buChar char="•"/>
            </a:pPr>
            <a:r>
              <a:rPr lang="en-US" sz="1800" err="1">
                <a:latin typeface="Work Sans" pitchFamily="2" charset="77"/>
                <a:cs typeface="Arial"/>
              </a:rPr>
              <a:t>Tämän</a:t>
            </a:r>
            <a:r>
              <a:rPr lang="en-US" sz="1800">
                <a:latin typeface="Work Sans" pitchFamily="2" charset="77"/>
                <a:cs typeface="Arial"/>
              </a:rPr>
              <a:t> </a:t>
            </a:r>
            <a:r>
              <a:rPr lang="en-US" sz="1800" err="1">
                <a:latin typeface="Work Sans" pitchFamily="2" charset="77"/>
                <a:cs typeface="Arial"/>
              </a:rPr>
              <a:t>jälkeen</a:t>
            </a:r>
            <a:r>
              <a:rPr lang="en-US" sz="1800">
                <a:latin typeface="Work Sans" pitchFamily="2" charset="77"/>
                <a:cs typeface="Arial"/>
              </a:rPr>
              <a:t> </a:t>
            </a:r>
            <a:r>
              <a:rPr lang="en-US" sz="1800" err="1">
                <a:latin typeface="Work Sans" pitchFamily="2" charset="77"/>
                <a:cs typeface="Arial"/>
              </a:rPr>
              <a:t>alkaa</a:t>
            </a:r>
            <a:r>
              <a:rPr lang="en-US" sz="1800">
                <a:latin typeface="Work Sans" pitchFamily="2" charset="77"/>
                <a:cs typeface="Arial"/>
              </a:rPr>
              <a:t> </a:t>
            </a:r>
            <a:r>
              <a:rPr lang="en-US" sz="1800" err="1">
                <a:latin typeface="Work Sans" pitchFamily="2" charset="77"/>
                <a:cs typeface="Arial"/>
              </a:rPr>
              <a:t>yhteyksien</a:t>
            </a:r>
            <a:r>
              <a:rPr lang="en-US" sz="1800">
                <a:latin typeface="Work Sans" pitchFamily="2" charset="77"/>
                <a:cs typeface="Arial"/>
              </a:rPr>
              <a:t> </a:t>
            </a:r>
            <a:r>
              <a:rPr lang="en-US" sz="1800" err="1">
                <a:latin typeface="Work Sans" pitchFamily="2" charset="77"/>
                <a:cs typeface="Arial"/>
              </a:rPr>
              <a:t>yhteensovittaminen</a:t>
            </a:r>
            <a:r>
              <a:rPr lang="en-US" sz="1800">
                <a:latin typeface="Work Sans" pitchFamily="2" charset="77"/>
                <a:cs typeface="Arial"/>
              </a:rPr>
              <a:t> </a:t>
            </a:r>
            <a:r>
              <a:rPr lang="en-US" sz="1800" err="1">
                <a:latin typeface="Work Sans" pitchFamily="2" charset="77"/>
                <a:cs typeface="Arial"/>
              </a:rPr>
              <a:t>yhteistyössä</a:t>
            </a:r>
            <a:r>
              <a:rPr lang="en-US" sz="1800">
                <a:latin typeface="Work Sans" pitchFamily="2" charset="77"/>
                <a:cs typeface="Arial"/>
              </a:rPr>
              <a:t>.</a:t>
            </a:r>
          </a:p>
          <a:p>
            <a:pPr algn="l"/>
            <a:endParaRPr lang="fi-FI" sz="1800">
              <a:latin typeface="Work Sans" pitchFamily="2" charset="77"/>
            </a:endParaRPr>
          </a:p>
        </p:txBody>
      </p:sp>
    </p:spTree>
    <p:extLst>
      <p:ext uri="{BB962C8B-B14F-4D97-AF65-F5344CB8AC3E}">
        <p14:creationId xmlns:p14="http://schemas.microsoft.com/office/powerpoint/2010/main" val="3333450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F754D-461B-8B3C-867D-4042469720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3B87F16-D0C3-2584-137C-0C6DB6D87FAB}"/>
              </a:ext>
            </a:extLst>
          </p:cNvPr>
          <p:cNvSpPr>
            <a:spLocks noGrp="1"/>
          </p:cNvSpPr>
          <p:nvPr>
            <p:ph type="title"/>
          </p:nvPr>
        </p:nvSpPr>
        <p:spPr>
          <a:xfrm>
            <a:off x="513723" y="717804"/>
            <a:ext cx="14729389" cy="1012522"/>
          </a:xfrm>
        </p:spPr>
        <p:txBody>
          <a:bodyPr/>
          <a:lstStyle/>
          <a:p>
            <a:r>
              <a:rPr lang="en-US" err="1">
                <a:latin typeface="Work Sans Medium"/>
              </a:rPr>
              <a:t>Kansallinen</a:t>
            </a:r>
            <a:r>
              <a:rPr lang="en-US">
                <a:latin typeface="Work Sans Medium"/>
              </a:rPr>
              <a:t> </a:t>
            </a:r>
            <a:r>
              <a:rPr lang="en-US" err="1">
                <a:latin typeface="Work Sans Medium"/>
              </a:rPr>
              <a:t>ilmoittajarajapinta</a:t>
            </a:r>
            <a:r>
              <a:rPr lang="en-US">
                <a:latin typeface="Work Sans Medium"/>
              </a:rPr>
              <a:t> - National Declarant API </a:t>
            </a:r>
          </a:p>
        </p:txBody>
      </p:sp>
      <p:sp>
        <p:nvSpPr>
          <p:cNvPr id="8" name="Sisällön paikkamerkki 7">
            <a:extLst>
              <a:ext uri="{FF2B5EF4-FFF2-40B4-BE49-F238E27FC236}">
                <a16:creationId xmlns:a16="http://schemas.microsoft.com/office/drawing/2014/main" id="{0397CA72-29B2-A006-9EB2-83C0C62811A9}"/>
              </a:ext>
            </a:extLst>
          </p:cNvPr>
          <p:cNvSpPr>
            <a:spLocks noGrp="1"/>
          </p:cNvSpPr>
          <p:nvPr>
            <p:ph sz="quarter" idx="14"/>
          </p:nvPr>
        </p:nvSpPr>
        <p:spPr>
          <a:xfrm>
            <a:off x="508033" y="1938667"/>
            <a:ext cx="5907055" cy="6234801"/>
          </a:xfrm>
        </p:spPr>
        <p:txBody>
          <a:bodyPr/>
          <a:lstStyle/>
          <a:p>
            <a:pPr marL="285750" indent="-285750">
              <a:buFont typeface="Arial" panose="020B0604020202020204" pitchFamily="34" charset="0"/>
              <a:buChar char="•"/>
            </a:pPr>
            <a:r>
              <a:rPr lang="fi-FI">
                <a:latin typeface="Work Sans" pitchFamily="2" charset="77"/>
              </a:rPr>
              <a:t>Tarjoaa tavan ilmoittaa alusten ilmoitusmuodollisuudet European </a:t>
            </a:r>
            <a:r>
              <a:rPr lang="fi-FI" err="1">
                <a:latin typeface="Work Sans" pitchFamily="2" charset="77"/>
              </a:rPr>
              <a:t>Maritime</a:t>
            </a:r>
            <a:r>
              <a:rPr lang="fi-FI">
                <a:latin typeface="Work Sans" pitchFamily="2" charset="77"/>
              </a:rPr>
              <a:t> Single </a:t>
            </a:r>
            <a:r>
              <a:rPr lang="fi-FI" err="1">
                <a:latin typeface="Work Sans" pitchFamily="2" charset="77"/>
              </a:rPr>
              <a:t>Window</a:t>
            </a:r>
            <a:r>
              <a:rPr lang="fi-FI">
                <a:latin typeface="Work Sans" pitchFamily="2" charset="77"/>
              </a:rPr>
              <a:t> (NEMO) -järjestelmään sekä noutaa tietoja satamakutsuista. </a:t>
            </a:r>
          </a:p>
          <a:p>
            <a:pPr marL="285750" indent="-285750">
              <a:buFont typeface="Arial" panose="020B0604020202020204" pitchFamily="34" charset="0"/>
              <a:buChar char="•"/>
            </a:pPr>
            <a:r>
              <a:rPr lang="fi-FI">
                <a:latin typeface="Work Sans" pitchFamily="2" charset="77"/>
              </a:rPr>
              <a:t>Varustamoille, agenteille, sekä muille sidosryhmille, jotka aikovat ensisijaisesti ilmoittaa tietoja omista järjestelmistä vain Suomeen kohdistuviin satamakäynteihin.</a:t>
            </a:r>
          </a:p>
          <a:p>
            <a:pPr marL="285750" indent="-285750">
              <a:buFont typeface="Arial" panose="020B0604020202020204" pitchFamily="34" charset="0"/>
              <a:buChar char="•"/>
            </a:pPr>
            <a:r>
              <a:rPr lang="fi-FI">
                <a:latin typeface="Work Sans" pitchFamily="2" charset="77"/>
              </a:rPr>
              <a:t>REST rajapinta, joka käyttää JSON muotoa. </a:t>
            </a:r>
          </a:p>
          <a:p>
            <a:pPr marL="823912" lvl="1" indent="-285750">
              <a:buFont typeface="Arial" panose="020B0604020202020204" pitchFamily="34" charset="0"/>
              <a:buChar char="•"/>
            </a:pPr>
            <a:r>
              <a:rPr lang="fi-FI">
                <a:latin typeface="Work Sans" pitchFamily="2" charset="77"/>
              </a:rPr>
              <a:t>Huom. Alukseen liittyvät asiakirjat on lähetettävä käyttöliittymän kautta. </a:t>
            </a:r>
          </a:p>
          <a:p>
            <a:pPr marL="285750" indent="-285750">
              <a:buFont typeface="Arial" panose="020B0604020202020204" pitchFamily="34" charset="0"/>
              <a:buChar char="•"/>
            </a:pPr>
            <a:r>
              <a:rPr lang="fi-FI">
                <a:latin typeface="Work Sans" pitchFamily="2" charset="77"/>
              </a:rPr>
              <a:t>Satamat, joille on delegoitu ilmoitusoikeus (esim. ATA), voivat ilmoittaa tietoja niille satamakäynneille, joihin oikeus on myönnetty. </a:t>
            </a:r>
          </a:p>
        </p:txBody>
      </p:sp>
    </p:spTree>
    <p:extLst>
      <p:ext uri="{BB962C8B-B14F-4D97-AF65-F5344CB8AC3E}">
        <p14:creationId xmlns:p14="http://schemas.microsoft.com/office/powerpoint/2010/main" val="1897628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7E7E1-242E-1C9E-2816-9AA9DF8075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93851-FA97-552B-507F-F25AA2DC98AE}"/>
              </a:ext>
            </a:extLst>
          </p:cNvPr>
          <p:cNvSpPr>
            <a:spLocks noGrp="1"/>
          </p:cNvSpPr>
          <p:nvPr>
            <p:ph sz="quarter" idx="14"/>
          </p:nvPr>
        </p:nvSpPr>
        <p:spPr>
          <a:xfrm>
            <a:off x="514454" y="2360435"/>
            <a:ext cx="14968524" cy="4743309"/>
          </a:xfrm>
        </p:spPr>
        <p:txBody>
          <a:bodyPr/>
          <a:lstStyle/>
          <a:p>
            <a:endParaRPr lang="en-US">
              <a:latin typeface="Work Sans Medium"/>
            </a:endParaRPr>
          </a:p>
          <a:p>
            <a:endParaRPr lang="en-US">
              <a:latin typeface="Work Sans Medium"/>
            </a:endParaRPr>
          </a:p>
        </p:txBody>
      </p:sp>
      <p:sp>
        <p:nvSpPr>
          <p:cNvPr id="4" name="Title 3">
            <a:extLst>
              <a:ext uri="{FF2B5EF4-FFF2-40B4-BE49-F238E27FC236}">
                <a16:creationId xmlns:a16="http://schemas.microsoft.com/office/drawing/2014/main" id="{4E251F9E-8E21-C51A-02D8-BA0BBA37D94F}"/>
              </a:ext>
            </a:extLst>
          </p:cNvPr>
          <p:cNvSpPr>
            <a:spLocks noGrp="1"/>
          </p:cNvSpPr>
          <p:nvPr>
            <p:ph type="title"/>
          </p:nvPr>
        </p:nvSpPr>
        <p:spPr>
          <a:xfrm>
            <a:off x="513723" y="717804"/>
            <a:ext cx="14729389" cy="1078920"/>
          </a:xfrm>
        </p:spPr>
        <p:txBody>
          <a:bodyPr/>
          <a:lstStyle/>
          <a:p>
            <a:r>
              <a:rPr lang="en-US">
                <a:latin typeface="Work Sans Medium"/>
              </a:rPr>
              <a:t>Miten </a:t>
            </a:r>
            <a:r>
              <a:rPr lang="en-US" err="1">
                <a:latin typeface="Work Sans Medium"/>
              </a:rPr>
              <a:t>tulkita</a:t>
            </a:r>
            <a:r>
              <a:rPr lang="en-US">
                <a:latin typeface="Work Sans Medium"/>
              </a:rPr>
              <a:t> Declarant </a:t>
            </a:r>
            <a:r>
              <a:rPr lang="en-US" err="1">
                <a:latin typeface="Work Sans Medium"/>
              </a:rPr>
              <a:t>APIn</a:t>
            </a:r>
            <a:r>
              <a:rPr lang="en-US">
                <a:latin typeface="Work Sans Medium"/>
              </a:rPr>
              <a:t> </a:t>
            </a:r>
            <a:r>
              <a:rPr lang="en-US" err="1">
                <a:latin typeface="Work Sans Medium"/>
              </a:rPr>
              <a:t>dokumentaatiota</a:t>
            </a:r>
          </a:p>
        </p:txBody>
      </p:sp>
      <p:sp>
        <p:nvSpPr>
          <p:cNvPr id="2" name="Tekstiruutu 1">
            <a:extLst>
              <a:ext uri="{FF2B5EF4-FFF2-40B4-BE49-F238E27FC236}">
                <a16:creationId xmlns:a16="http://schemas.microsoft.com/office/drawing/2014/main" id="{87DFACC7-F511-5DA2-6ABC-E70EF49F3DEF}"/>
              </a:ext>
            </a:extLst>
          </p:cNvPr>
          <p:cNvSpPr txBox="1"/>
          <p:nvPr/>
        </p:nvSpPr>
        <p:spPr>
          <a:xfrm>
            <a:off x="518026" y="6754376"/>
            <a:ext cx="11526337" cy="193899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fi-FI" sz="1800" dirty="0">
                <a:latin typeface="Work Sans"/>
              </a:rPr>
              <a:t>Otsikon alla kerrotaan mitä tulee toimittaa ja missä muodossa datan tulee olla, jotta kutsu menee läpi. Jos kutsun tekemiseen vaaditaan toimittamaan REQUEST BODY SCHEMA (kuten ilmoituksen muokkaamisessa) osoitekentän alapuolella näkyy esimerkki toimitettavasta </a:t>
            </a:r>
            <a:r>
              <a:rPr lang="fi-FI" sz="1800" dirty="0" err="1">
                <a:latin typeface="Work Sans"/>
              </a:rPr>
              <a:t>JSON:sta</a:t>
            </a:r>
            <a:r>
              <a:rPr lang="fi-FI" sz="1800" dirty="0">
                <a:latin typeface="Work Sans"/>
              </a:rPr>
              <a:t>.</a:t>
            </a:r>
            <a:endParaRPr lang="fi-FI" dirty="0">
              <a:latin typeface="Work Sans"/>
            </a:endParaRPr>
          </a:p>
          <a:p>
            <a:pPr marL="285750" indent="-285750">
              <a:buFont typeface="Arial"/>
              <a:buChar char="•"/>
            </a:pPr>
            <a:r>
              <a:rPr lang="fi-FI" sz="1800" dirty="0">
                <a:latin typeface="Work Sans"/>
              </a:rPr>
              <a:t>Osoitekenttää klikkaamalla aukeaa tarvittavat osoitteet. </a:t>
            </a:r>
            <a:endParaRPr lang="fi-FI" dirty="0">
              <a:latin typeface="Work Sans"/>
            </a:endParaRPr>
          </a:p>
          <a:p>
            <a:pPr marL="285750" indent="-285750">
              <a:buFont typeface="Arial"/>
              <a:buChar char="•"/>
            </a:pPr>
            <a:r>
              <a:rPr lang="fi-FI" sz="1800" dirty="0">
                <a:latin typeface="Work Sans"/>
              </a:rPr>
              <a:t>Vihreä nuoli sekä kehys kertoo onnistuneen läpimenon esimerkit ja punainen epäonnistuneen. </a:t>
            </a:r>
            <a:endParaRPr lang="fi-FI" dirty="0">
              <a:latin typeface="Work Sans"/>
            </a:endParaRPr>
          </a:p>
          <a:p>
            <a:endParaRPr lang="fi-FI" sz="1800">
              <a:latin typeface="Work Sans" pitchFamily="2" charset="77"/>
            </a:endParaRPr>
          </a:p>
          <a:p>
            <a:endParaRPr lang="fi-FI" sz="1800">
              <a:latin typeface="Work Sans" pitchFamily="2" charset="77"/>
            </a:endParaRPr>
          </a:p>
        </p:txBody>
      </p:sp>
      <p:pic>
        <p:nvPicPr>
          <p:cNvPr id="5" name="Kuva 4" descr="Kuva, joka sisältää kohteen teksti, kuvakaappaus, ohjelmisto, Tietokonekuvake&#10;&#10;Tekoälyllä luotu sisältö saattaa olla virheellistä.">
            <a:extLst>
              <a:ext uri="{FF2B5EF4-FFF2-40B4-BE49-F238E27FC236}">
                <a16:creationId xmlns:a16="http://schemas.microsoft.com/office/drawing/2014/main" id="{5A8C1484-17D5-D621-0879-51F5D8F46E75}"/>
              </a:ext>
            </a:extLst>
          </p:cNvPr>
          <p:cNvPicPr>
            <a:picLocks noChangeAspect="1"/>
          </p:cNvPicPr>
          <p:nvPr/>
        </p:nvPicPr>
        <p:blipFill>
          <a:blip r:embed="rId3"/>
          <a:stretch>
            <a:fillRect/>
          </a:stretch>
        </p:blipFill>
        <p:spPr>
          <a:xfrm>
            <a:off x="515023" y="1256229"/>
            <a:ext cx="10417161" cy="5283554"/>
          </a:xfrm>
          <a:prstGeom prst="rect">
            <a:avLst/>
          </a:prstGeom>
        </p:spPr>
      </p:pic>
      <p:pic>
        <p:nvPicPr>
          <p:cNvPr id="6" name="Kuva 5" descr="Kuva, joka sisältää kohteen teksti, elektroniikka, kuvakaappaus, ohjelmisto&#10;&#10;Tekoälyllä luotu sisältö saattaa olla virheellistä.">
            <a:extLst>
              <a:ext uri="{FF2B5EF4-FFF2-40B4-BE49-F238E27FC236}">
                <a16:creationId xmlns:a16="http://schemas.microsoft.com/office/drawing/2014/main" id="{2DB95050-2AFF-19DA-D3D0-9E3625847F0B}"/>
              </a:ext>
            </a:extLst>
          </p:cNvPr>
          <p:cNvPicPr>
            <a:picLocks noChangeAspect="1"/>
          </p:cNvPicPr>
          <p:nvPr/>
        </p:nvPicPr>
        <p:blipFill>
          <a:blip r:embed="rId4"/>
          <a:stretch>
            <a:fillRect/>
          </a:stretch>
        </p:blipFill>
        <p:spPr>
          <a:xfrm>
            <a:off x="11211693" y="715380"/>
            <a:ext cx="3787841" cy="2699064"/>
          </a:xfrm>
          <a:prstGeom prst="rect">
            <a:avLst/>
          </a:prstGeom>
        </p:spPr>
      </p:pic>
      <p:pic>
        <p:nvPicPr>
          <p:cNvPr id="8" name="Kuva 7" descr="Kuva, joka sisältää kohteen teksti, kuvakaappaus, ohjelmisto, Multimediaohjelmisto&#10;&#10;Tekoälyllä luotu sisältö saattaa olla virheellistä.">
            <a:extLst>
              <a:ext uri="{FF2B5EF4-FFF2-40B4-BE49-F238E27FC236}">
                <a16:creationId xmlns:a16="http://schemas.microsoft.com/office/drawing/2014/main" id="{3D5A7204-E6FC-D462-F3C0-1D89F73868E6}"/>
              </a:ext>
            </a:extLst>
          </p:cNvPr>
          <p:cNvPicPr>
            <a:picLocks noChangeAspect="1"/>
          </p:cNvPicPr>
          <p:nvPr/>
        </p:nvPicPr>
        <p:blipFill>
          <a:blip r:embed="rId5"/>
          <a:stretch>
            <a:fillRect/>
          </a:stretch>
        </p:blipFill>
        <p:spPr>
          <a:xfrm>
            <a:off x="11053296" y="3730379"/>
            <a:ext cx="4851419" cy="2807998"/>
          </a:xfrm>
          <a:prstGeom prst="rect">
            <a:avLst/>
          </a:prstGeom>
        </p:spPr>
      </p:pic>
    </p:spTree>
    <p:extLst>
      <p:ext uri="{BB962C8B-B14F-4D97-AF65-F5344CB8AC3E}">
        <p14:creationId xmlns:p14="http://schemas.microsoft.com/office/powerpoint/2010/main" val="3626173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0EB707-2FCE-E2CE-2012-95F2DE32B257}"/>
              </a:ext>
            </a:extLst>
          </p:cNvPr>
          <p:cNvSpPr>
            <a:spLocks noGrp="1"/>
          </p:cNvSpPr>
          <p:nvPr>
            <p:ph sz="quarter" idx="14"/>
          </p:nvPr>
        </p:nvSpPr>
        <p:spPr>
          <a:xfrm>
            <a:off x="514453" y="1833020"/>
            <a:ext cx="6486422" cy="4475313"/>
          </a:xfrm>
        </p:spPr>
        <p:txBody>
          <a:bodyPr/>
          <a:lstStyle/>
          <a:p>
            <a:r>
              <a:rPr lang="en-US" dirty="0" err="1">
                <a:latin typeface="Work Sans"/>
              </a:rPr>
              <a:t>Mikä</a:t>
            </a:r>
            <a:r>
              <a:rPr lang="en-US" dirty="0">
                <a:latin typeface="Work Sans"/>
              </a:rPr>
              <a:t> on RIM?</a:t>
            </a:r>
          </a:p>
          <a:p>
            <a:pPr marL="285750" indent="-285750">
              <a:buFont typeface="Arial" panose="020B0604020202020204" pitchFamily="34" charset="0"/>
              <a:buChar char="•"/>
            </a:pPr>
            <a:r>
              <a:rPr lang="en-US" dirty="0">
                <a:latin typeface="Work Sans"/>
              </a:rPr>
              <a:t>Reporting Interface Module (RIM) on </a:t>
            </a:r>
            <a:r>
              <a:rPr lang="en-US" dirty="0" err="1">
                <a:latin typeface="Work Sans"/>
              </a:rPr>
              <a:t>ohjelmistokomponentti</a:t>
            </a:r>
            <a:r>
              <a:rPr lang="en-US" dirty="0">
                <a:latin typeface="Work Sans"/>
              </a:rPr>
              <a:t>, </a:t>
            </a:r>
            <a:r>
              <a:rPr lang="en-US" dirty="0" err="1">
                <a:latin typeface="Work Sans"/>
              </a:rPr>
              <a:t>joka</a:t>
            </a:r>
            <a:r>
              <a:rPr lang="en-US" dirty="0">
                <a:latin typeface="Work Sans"/>
              </a:rPr>
              <a:t> </a:t>
            </a:r>
            <a:r>
              <a:rPr lang="en-US" dirty="0" err="1">
                <a:latin typeface="Work Sans"/>
              </a:rPr>
              <a:t>mahdollistaa</a:t>
            </a:r>
            <a:r>
              <a:rPr lang="en-US" dirty="0">
                <a:latin typeface="Work Sans"/>
              </a:rPr>
              <a:t> </a:t>
            </a:r>
            <a:r>
              <a:rPr lang="en-US" dirty="0" err="1">
                <a:latin typeface="Work Sans"/>
              </a:rPr>
              <a:t>tiedonvaihdon</a:t>
            </a:r>
            <a:r>
              <a:rPr lang="en-US" dirty="0">
                <a:latin typeface="Work Sans"/>
              </a:rPr>
              <a:t> </a:t>
            </a:r>
            <a:r>
              <a:rPr lang="en-US" dirty="0" err="1">
                <a:latin typeface="Work Sans"/>
              </a:rPr>
              <a:t>ilmoittajan</a:t>
            </a:r>
            <a:r>
              <a:rPr lang="en-US" dirty="0">
                <a:latin typeface="Work Sans"/>
              </a:rPr>
              <a:t> </a:t>
            </a:r>
            <a:r>
              <a:rPr lang="en-US" dirty="0" err="1">
                <a:latin typeface="Work Sans"/>
              </a:rPr>
              <a:t>käyttämän</a:t>
            </a:r>
            <a:r>
              <a:rPr lang="en-US" dirty="0">
                <a:latin typeface="Work Sans"/>
              </a:rPr>
              <a:t> </a:t>
            </a:r>
            <a:r>
              <a:rPr lang="en-US" dirty="0" err="1">
                <a:latin typeface="Work Sans"/>
              </a:rPr>
              <a:t>järjestelmän</a:t>
            </a:r>
            <a:r>
              <a:rPr lang="en-US" dirty="0">
                <a:latin typeface="Work Sans"/>
              </a:rPr>
              <a:t> ja </a:t>
            </a:r>
            <a:r>
              <a:rPr lang="en-US" dirty="0" err="1">
                <a:latin typeface="Work Sans"/>
              </a:rPr>
              <a:t>Nemon</a:t>
            </a:r>
            <a:r>
              <a:rPr lang="en-US" dirty="0">
                <a:latin typeface="Work Sans"/>
              </a:rPr>
              <a:t> </a:t>
            </a:r>
            <a:r>
              <a:rPr lang="en-US" dirty="0" err="1">
                <a:latin typeface="Work Sans"/>
              </a:rPr>
              <a:t>välillä</a:t>
            </a:r>
            <a:r>
              <a:rPr lang="en-US" dirty="0">
                <a:latin typeface="Work Sans"/>
              </a:rPr>
              <a:t>.</a:t>
            </a:r>
          </a:p>
          <a:p>
            <a:pPr marL="285750" indent="-285750">
              <a:buFont typeface="Arial" panose="020B0604020202020204" pitchFamily="34" charset="0"/>
              <a:buChar char="•"/>
            </a:pPr>
            <a:r>
              <a:rPr lang="en-US" dirty="0" err="1">
                <a:latin typeface="Work Sans"/>
              </a:rPr>
              <a:t>Mahdollistaa</a:t>
            </a:r>
            <a:r>
              <a:rPr lang="en-US" dirty="0">
                <a:latin typeface="Work Sans"/>
              </a:rPr>
              <a:t> </a:t>
            </a:r>
            <a:r>
              <a:rPr lang="en-US" dirty="0" err="1">
                <a:latin typeface="Work Sans"/>
              </a:rPr>
              <a:t>turvallisen</a:t>
            </a:r>
            <a:r>
              <a:rPr lang="en-US" dirty="0">
                <a:latin typeface="Work Sans"/>
              </a:rPr>
              <a:t> </a:t>
            </a:r>
            <a:r>
              <a:rPr lang="en-US" dirty="0" err="1">
                <a:latin typeface="Work Sans"/>
              </a:rPr>
              <a:t>tiedonvälityksen</a:t>
            </a:r>
            <a:r>
              <a:rPr lang="en-US" dirty="0">
                <a:latin typeface="Work Sans"/>
              </a:rPr>
              <a:t> </a:t>
            </a:r>
          </a:p>
          <a:p>
            <a:pPr marL="285750" indent="-285750">
              <a:buFont typeface="Arial" panose="020B0604020202020204" pitchFamily="34" charset="0"/>
              <a:buChar char="•"/>
            </a:pPr>
            <a:r>
              <a:rPr lang="en-US" dirty="0" err="1">
                <a:latin typeface="Work Sans"/>
              </a:rPr>
              <a:t>Vahvistaa</a:t>
            </a:r>
            <a:r>
              <a:rPr lang="en-US" dirty="0">
                <a:latin typeface="Work Sans"/>
              </a:rPr>
              <a:t> </a:t>
            </a:r>
            <a:r>
              <a:rPr lang="en-US" dirty="0" err="1">
                <a:latin typeface="Work Sans"/>
              </a:rPr>
              <a:t>lähettäjän</a:t>
            </a:r>
            <a:r>
              <a:rPr lang="en-US" dirty="0">
                <a:latin typeface="Work Sans"/>
              </a:rPr>
              <a:t> </a:t>
            </a:r>
            <a:r>
              <a:rPr lang="en-US" dirty="0" err="1">
                <a:latin typeface="Work Sans"/>
              </a:rPr>
              <a:t>henkilöllisyyden</a:t>
            </a:r>
            <a:endParaRPr lang="en-US" dirty="0" err="1">
              <a:latin typeface="Work Sans" pitchFamily="2" charset="77"/>
            </a:endParaRPr>
          </a:p>
          <a:p>
            <a:pPr marL="285750" indent="-285750">
              <a:buFont typeface="Arial" panose="020B0604020202020204" pitchFamily="34" charset="0"/>
              <a:buChar char="•"/>
            </a:pPr>
            <a:r>
              <a:rPr lang="en-US" dirty="0" err="1">
                <a:latin typeface="Work Sans"/>
              </a:rPr>
              <a:t>Validoi</a:t>
            </a:r>
            <a:r>
              <a:rPr lang="en-US" dirty="0">
                <a:latin typeface="Work Sans"/>
              </a:rPr>
              <a:t> </a:t>
            </a:r>
            <a:r>
              <a:rPr lang="en-US" dirty="0" err="1">
                <a:latin typeface="Work Sans"/>
              </a:rPr>
              <a:t>viestin</a:t>
            </a:r>
            <a:r>
              <a:rPr lang="en-US" dirty="0">
                <a:latin typeface="Work Sans"/>
              </a:rPr>
              <a:t> </a:t>
            </a:r>
            <a:r>
              <a:rPr lang="en-US" dirty="0" err="1">
                <a:latin typeface="Work Sans"/>
              </a:rPr>
              <a:t>tietomallin</a:t>
            </a:r>
            <a:r>
              <a:rPr lang="en-US" dirty="0">
                <a:latin typeface="Work Sans"/>
              </a:rPr>
              <a:t> </a:t>
            </a:r>
            <a:r>
              <a:rPr lang="en-US" dirty="0" err="1">
                <a:latin typeface="Work Sans"/>
              </a:rPr>
              <a:t>mukaisen</a:t>
            </a:r>
            <a:r>
              <a:rPr lang="en-US" dirty="0">
                <a:latin typeface="Work Sans"/>
              </a:rPr>
              <a:t> </a:t>
            </a:r>
            <a:r>
              <a:rPr lang="en-US" dirty="0" err="1">
                <a:latin typeface="Work Sans"/>
              </a:rPr>
              <a:t>muodon</a:t>
            </a:r>
            <a:endParaRPr lang="en-US" dirty="0">
              <a:latin typeface="Work Sans" pitchFamily="2" charset="77"/>
            </a:endParaRPr>
          </a:p>
          <a:p>
            <a:pPr marL="285750" indent="-285750">
              <a:buFont typeface="Arial" panose="020B0604020202020204" pitchFamily="34" charset="0"/>
              <a:buChar char="•"/>
            </a:pPr>
            <a:r>
              <a:rPr lang="en-US" dirty="0">
                <a:latin typeface="Work Sans"/>
              </a:rPr>
              <a:t>RIM on </a:t>
            </a:r>
            <a:r>
              <a:rPr lang="en-US" dirty="0" err="1">
                <a:latin typeface="Work Sans"/>
              </a:rPr>
              <a:t>Domibusiin</a:t>
            </a:r>
            <a:r>
              <a:rPr lang="en-US" dirty="0">
                <a:latin typeface="Work Sans"/>
              </a:rPr>
              <a:t> </a:t>
            </a:r>
            <a:r>
              <a:rPr lang="en-US" dirty="0" err="1">
                <a:latin typeface="Work Sans"/>
              </a:rPr>
              <a:t>asennettu</a:t>
            </a:r>
            <a:r>
              <a:rPr lang="en-US" dirty="0">
                <a:latin typeface="Work Sans"/>
              </a:rPr>
              <a:t> </a:t>
            </a:r>
            <a:r>
              <a:rPr lang="en-US" dirty="0" err="1">
                <a:latin typeface="Work Sans"/>
              </a:rPr>
              <a:t>laajennus</a:t>
            </a:r>
            <a:r>
              <a:rPr lang="en-US" dirty="0">
                <a:latin typeface="Work Sans"/>
              </a:rPr>
              <a:t>, </a:t>
            </a:r>
            <a:r>
              <a:rPr lang="en-US" dirty="0" err="1">
                <a:latin typeface="Work Sans"/>
              </a:rPr>
              <a:t>joka</a:t>
            </a:r>
            <a:r>
              <a:rPr lang="en-US" dirty="0">
                <a:latin typeface="Work Sans"/>
              </a:rPr>
              <a:t> on </a:t>
            </a:r>
            <a:r>
              <a:rPr lang="en-US" dirty="0" err="1">
                <a:latin typeface="Work Sans"/>
              </a:rPr>
              <a:t>Euroopan</a:t>
            </a:r>
            <a:r>
              <a:rPr lang="en-US" dirty="0">
                <a:latin typeface="Work Sans"/>
              </a:rPr>
              <a:t> </a:t>
            </a:r>
            <a:r>
              <a:rPr lang="en-US" dirty="0" err="1">
                <a:latin typeface="Work Sans"/>
              </a:rPr>
              <a:t>komission</a:t>
            </a:r>
            <a:r>
              <a:rPr lang="en-US" dirty="0">
                <a:latin typeface="Work Sans"/>
              </a:rPr>
              <a:t> </a:t>
            </a:r>
            <a:r>
              <a:rPr lang="en-US" dirty="0" err="1">
                <a:latin typeface="Work Sans"/>
              </a:rPr>
              <a:t>ylläpitämä</a:t>
            </a:r>
            <a:r>
              <a:rPr lang="en-US" dirty="0">
                <a:latin typeface="Work Sans"/>
              </a:rPr>
              <a:t> </a:t>
            </a:r>
            <a:r>
              <a:rPr lang="en-US" dirty="0" err="1">
                <a:latin typeface="Work Sans"/>
              </a:rPr>
              <a:t>avoimen</a:t>
            </a:r>
            <a:r>
              <a:rPr lang="en-US" dirty="0">
                <a:latin typeface="Work Sans"/>
              </a:rPr>
              <a:t> </a:t>
            </a:r>
            <a:r>
              <a:rPr lang="en-US" dirty="0" err="1">
                <a:latin typeface="Work Sans"/>
              </a:rPr>
              <a:t>lähdekoodin</a:t>
            </a:r>
            <a:r>
              <a:rPr lang="en-US" dirty="0">
                <a:latin typeface="Work Sans"/>
              </a:rPr>
              <a:t> AS4-yhteyspiste</a:t>
            </a:r>
          </a:p>
        </p:txBody>
      </p:sp>
      <p:sp>
        <p:nvSpPr>
          <p:cNvPr id="4" name="Title 3">
            <a:extLst>
              <a:ext uri="{FF2B5EF4-FFF2-40B4-BE49-F238E27FC236}">
                <a16:creationId xmlns:a16="http://schemas.microsoft.com/office/drawing/2014/main" id="{8F6BFFEA-E774-377E-9EEF-4B1FC29996C0}"/>
              </a:ext>
            </a:extLst>
          </p:cNvPr>
          <p:cNvSpPr>
            <a:spLocks noGrp="1"/>
          </p:cNvSpPr>
          <p:nvPr>
            <p:ph type="title"/>
          </p:nvPr>
        </p:nvSpPr>
        <p:spPr>
          <a:xfrm>
            <a:off x="513723" y="664733"/>
            <a:ext cx="7386823" cy="665409"/>
          </a:xfrm>
        </p:spPr>
        <p:txBody>
          <a:bodyPr/>
          <a:lstStyle/>
          <a:p>
            <a:r>
              <a:rPr lang="en-US">
                <a:latin typeface="Work Sans Medium"/>
              </a:rPr>
              <a:t>Reporting Interface Module - RIM</a:t>
            </a:r>
            <a:endParaRPr lang="en-US"/>
          </a:p>
        </p:txBody>
      </p:sp>
      <p:pic>
        <p:nvPicPr>
          <p:cNvPr id="6" name="Content Placeholder 4" descr="A diagram of a mail&#10;&#10;AI-generated content may be incorrect.">
            <a:extLst>
              <a:ext uri="{FF2B5EF4-FFF2-40B4-BE49-F238E27FC236}">
                <a16:creationId xmlns:a16="http://schemas.microsoft.com/office/drawing/2014/main" id="{EF07FD7B-1EDB-9B7F-348C-98BB475053F9}"/>
              </a:ext>
            </a:extLst>
          </p:cNvPr>
          <p:cNvPicPr>
            <a:picLocks noChangeAspect="1"/>
          </p:cNvPicPr>
          <p:nvPr/>
        </p:nvPicPr>
        <p:blipFill>
          <a:blip r:embed="rId3"/>
          <a:stretch>
            <a:fillRect/>
          </a:stretch>
        </p:blipFill>
        <p:spPr>
          <a:xfrm>
            <a:off x="7900546" y="2478126"/>
            <a:ext cx="7386092" cy="2620977"/>
          </a:xfrm>
          <a:prstGeom prst="rect">
            <a:avLst/>
          </a:prstGeom>
          <a:ln>
            <a:solidFill>
              <a:srgbClr val="4472C4"/>
            </a:solidFill>
          </a:ln>
        </p:spPr>
      </p:pic>
    </p:spTree>
    <p:extLst>
      <p:ext uri="{BB962C8B-B14F-4D97-AF65-F5344CB8AC3E}">
        <p14:creationId xmlns:p14="http://schemas.microsoft.com/office/powerpoint/2010/main" val="668302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13331-35B3-F03F-B601-656C12EE1A90}"/>
              </a:ext>
            </a:extLst>
          </p:cNvPr>
          <p:cNvSpPr>
            <a:spLocks noGrp="1"/>
          </p:cNvSpPr>
          <p:nvPr>
            <p:ph type="title"/>
          </p:nvPr>
        </p:nvSpPr>
        <p:spPr>
          <a:xfrm>
            <a:off x="513723" y="618836"/>
            <a:ext cx="10777529" cy="665409"/>
          </a:xfrm>
        </p:spPr>
        <p:txBody>
          <a:bodyPr/>
          <a:lstStyle/>
          <a:p>
            <a:r>
              <a:rPr lang="en-US">
                <a:latin typeface="Work Sans Medium"/>
              </a:rPr>
              <a:t>RIM </a:t>
            </a:r>
            <a:r>
              <a:rPr lang="en-US" err="1">
                <a:latin typeface="Work Sans Medium"/>
              </a:rPr>
              <a:t>arkkitehtuuri</a:t>
            </a:r>
            <a:r>
              <a:rPr lang="en-US">
                <a:latin typeface="Work Sans Medium"/>
              </a:rPr>
              <a:t> – 4 </a:t>
            </a:r>
            <a:r>
              <a:rPr lang="en-US" err="1">
                <a:latin typeface="Work Sans Medium"/>
              </a:rPr>
              <a:t>kulman</a:t>
            </a:r>
            <a:r>
              <a:rPr lang="en-US">
                <a:latin typeface="Work Sans Medium"/>
              </a:rPr>
              <a:t> </a:t>
            </a:r>
            <a:r>
              <a:rPr lang="en-US" err="1">
                <a:latin typeface="Work Sans Medium"/>
              </a:rPr>
              <a:t>malli</a:t>
            </a:r>
            <a:endParaRPr lang="en-US" err="1"/>
          </a:p>
        </p:txBody>
      </p:sp>
      <p:pic>
        <p:nvPicPr>
          <p:cNvPr id="6" name="Picture 5" descr="A diagram of a service&#10;&#10;AI-generated content may be incorrect.">
            <a:extLst>
              <a:ext uri="{FF2B5EF4-FFF2-40B4-BE49-F238E27FC236}">
                <a16:creationId xmlns:a16="http://schemas.microsoft.com/office/drawing/2014/main" id="{EF8A9DF3-ADA0-DE41-FE59-A35645A13AE5}"/>
              </a:ext>
            </a:extLst>
          </p:cNvPr>
          <p:cNvPicPr>
            <a:picLocks noChangeAspect="1"/>
          </p:cNvPicPr>
          <p:nvPr/>
        </p:nvPicPr>
        <p:blipFill>
          <a:blip r:embed="rId2"/>
          <a:stretch>
            <a:fillRect/>
          </a:stretch>
        </p:blipFill>
        <p:spPr>
          <a:xfrm>
            <a:off x="6253219" y="1727775"/>
            <a:ext cx="8921641" cy="6146285"/>
          </a:xfrm>
          <a:prstGeom prst="rect">
            <a:avLst/>
          </a:prstGeom>
          <a:ln>
            <a:solidFill>
              <a:srgbClr val="4472C4"/>
            </a:solidFill>
          </a:ln>
        </p:spPr>
      </p:pic>
      <p:sp>
        <p:nvSpPr>
          <p:cNvPr id="3" name="Content Placeholder 2">
            <a:extLst>
              <a:ext uri="{FF2B5EF4-FFF2-40B4-BE49-F238E27FC236}">
                <a16:creationId xmlns:a16="http://schemas.microsoft.com/office/drawing/2014/main" id="{FA105589-F0D1-4DD4-C73F-721A8D067DE9}"/>
              </a:ext>
            </a:extLst>
          </p:cNvPr>
          <p:cNvSpPr>
            <a:spLocks noGrp="1"/>
          </p:cNvSpPr>
          <p:nvPr>
            <p:ph sz="quarter" idx="14"/>
          </p:nvPr>
        </p:nvSpPr>
        <p:spPr>
          <a:xfrm>
            <a:off x="514453" y="1940407"/>
            <a:ext cx="5029097" cy="5765796"/>
          </a:xfrm>
        </p:spPr>
        <p:txBody>
          <a:bodyPr/>
          <a:lstStyle/>
          <a:p>
            <a:pPr marL="285750" indent="-285750">
              <a:buFont typeface="Arial" panose="020B0604020202020204" pitchFamily="34" charset="0"/>
              <a:buChar char="•"/>
            </a:pPr>
            <a:r>
              <a:rPr lang="en-US" err="1">
                <a:latin typeface="Work Sans" pitchFamily="2" charset="77"/>
              </a:rPr>
              <a:t>Lähettäjän</a:t>
            </a:r>
            <a:r>
              <a:rPr lang="en-US">
                <a:latin typeface="Work Sans" pitchFamily="2" charset="77"/>
              </a:rPr>
              <a:t> ja </a:t>
            </a:r>
            <a:r>
              <a:rPr lang="en-US" err="1">
                <a:latin typeface="Work Sans" pitchFamily="2" charset="77"/>
              </a:rPr>
              <a:t>Nemon</a:t>
            </a:r>
            <a:r>
              <a:rPr lang="en-US">
                <a:latin typeface="Work Sans" pitchFamily="2" charset="77"/>
              </a:rPr>
              <a:t> </a:t>
            </a:r>
            <a:r>
              <a:rPr lang="en-US" err="1">
                <a:latin typeface="Work Sans" pitchFamily="2" charset="77"/>
              </a:rPr>
              <a:t>välinen</a:t>
            </a:r>
            <a:r>
              <a:rPr lang="en-US">
                <a:latin typeface="Work Sans" pitchFamily="2" charset="77"/>
              </a:rPr>
              <a:t> </a:t>
            </a:r>
            <a:r>
              <a:rPr lang="en-US" err="1">
                <a:latin typeface="Work Sans" pitchFamily="2" charset="77"/>
              </a:rPr>
              <a:t>viestintä</a:t>
            </a:r>
            <a:r>
              <a:rPr lang="en-US">
                <a:latin typeface="Work Sans" pitchFamily="2" charset="77"/>
              </a:rPr>
              <a:t> </a:t>
            </a:r>
            <a:r>
              <a:rPr lang="en-US" err="1">
                <a:latin typeface="Work Sans" pitchFamily="2" charset="77"/>
              </a:rPr>
              <a:t>perustuu</a:t>
            </a:r>
            <a:r>
              <a:rPr lang="en-US">
                <a:latin typeface="Work Sans" pitchFamily="2" charset="77"/>
              </a:rPr>
              <a:t> </a:t>
            </a:r>
            <a:r>
              <a:rPr lang="en-US" err="1">
                <a:latin typeface="Work Sans" pitchFamily="2" charset="77"/>
              </a:rPr>
              <a:t>nelikulmamalliin</a:t>
            </a:r>
            <a:endParaRPr lang="en-US">
              <a:latin typeface="Work Sans" pitchFamily="2" charset="77"/>
            </a:endParaRPr>
          </a:p>
          <a:p>
            <a:pPr marL="285750" indent="-285750">
              <a:buFont typeface="Arial" panose="020B0604020202020204" pitchFamily="34" charset="0"/>
              <a:buChar char="•"/>
            </a:pPr>
            <a:r>
              <a:rPr lang="en-US" err="1">
                <a:latin typeface="Work Sans" pitchFamily="2" charset="77"/>
              </a:rPr>
              <a:t>Nemon</a:t>
            </a:r>
            <a:r>
              <a:rPr lang="en-US">
                <a:latin typeface="Work Sans" pitchFamily="2" charset="77"/>
              </a:rPr>
              <a:t> </a:t>
            </a:r>
            <a:r>
              <a:rPr lang="en-US" err="1">
                <a:latin typeface="Work Sans" pitchFamily="2" charset="77"/>
              </a:rPr>
              <a:t>puolelle</a:t>
            </a:r>
            <a:r>
              <a:rPr lang="en-US">
                <a:latin typeface="Work Sans" pitchFamily="2" charset="77"/>
              </a:rPr>
              <a:t> </a:t>
            </a:r>
            <a:r>
              <a:rPr lang="en-US" err="1">
                <a:latin typeface="Work Sans" pitchFamily="2" charset="77"/>
              </a:rPr>
              <a:t>asennettu</a:t>
            </a:r>
            <a:r>
              <a:rPr lang="en-US">
                <a:latin typeface="Work Sans" pitchFamily="2" charset="77"/>
              </a:rPr>
              <a:t> RIM </a:t>
            </a:r>
            <a:r>
              <a:rPr lang="en-US" err="1">
                <a:latin typeface="Work Sans" pitchFamily="2" charset="77"/>
              </a:rPr>
              <a:t>sisältää</a:t>
            </a:r>
            <a:r>
              <a:rPr lang="en-US">
                <a:latin typeface="Work Sans" pitchFamily="2" charset="77"/>
              </a:rPr>
              <a:t> AS4-yhteensopivan </a:t>
            </a:r>
            <a:r>
              <a:rPr lang="en-US" err="1">
                <a:latin typeface="Work Sans" pitchFamily="2" charset="77"/>
              </a:rPr>
              <a:t>järjestelmän</a:t>
            </a:r>
            <a:r>
              <a:rPr lang="en-US">
                <a:latin typeface="Work Sans" pitchFamily="2" charset="77"/>
              </a:rPr>
              <a:t> ja </a:t>
            </a:r>
            <a:r>
              <a:rPr lang="en-US" err="1">
                <a:latin typeface="Work Sans" pitchFamily="2" charset="77"/>
              </a:rPr>
              <a:t>toimii</a:t>
            </a:r>
            <a:r>
              <a:rPr lang="en-US">
                <a:latin typeface="Work Sans" pitchFamily="2" charset="77"/>
              </a:rPr>
              <a:t> </a:t>
            </a:r>
            <a:r>
              <a:rPr lang="en-US" err="1">
                <a:latin typeface="Work Sans" pitchFamily="2" charset="77"/>
              </a:rPr>
              <a:t>kulma</a:t>
            </a:r>
            <a:r>
              <a:rPr lang="en-US">
                <a:latin typeface="Work Sans" pitchFamily="2" charset="77"/>
              </a:rPr>
              <a:t> 3:na.</a:t>
            </a:r>
          </a:p>
          <a:p>
            <a:pPr marL="285750" indent="-285750">
              <a:buFont typeface="Arial" panose="020B0604020202020204" pitchFamily="34" charset="0"/>
              <a:buChar char="•"/>
            </a:pPr>
            <a:r>
              <a:rPr lang="en-US" err="1">
                <a:latin typeface="Work Sans" pitchFamily="2" charset="77"/>
              </a:rPr>
              <a:t>Taustajärjestelmät</a:t>
            </a:r>
            <a:r>
              <a:rPr lang="en-US">
                <a:latin typeface="Work Sans" pitchFamily="2" charset="77"/>
              </a:rPr>
              <a:t> (</a:t>
            </a:r>
            <a:r>
              <a:rPr lang="en-US" err="1">
                <a:latin typeface="Work Sans" pitchFamily="2" charset="77"/>
              </a:rPr>
              <a:t>kulmat</a:t>
            </a:r>
            <a:r>
              <a:rPr lang="en-US">
                <a:latin typeface="Work Sans" pitchFamily="2" charset="77"/>
              </a:rPr>
              <a:t> 1 ja 4) </a:t>
            </a:r>
            <a:r>
              <a:rPr lang="en-US" err="1">
                <a:latin typeface="Work Sans" pitchFamily="2" charset="77"/>
              </a:rPr>
              <a:t>eivät</a:t>
            </a:r>
            <a:r>
              <a:rPr lang="en-US">
                <a:latin typeface="Work Sans" pitchFamily="2" charset="77"/>
              </a:rPr>
              <a:t> </a:t>
            </a:r>
            <a:r>
              <a:rPr lang="en-US" err="1">
                <a:latin typeface="Work Sans" pitchFamily="2" charset="77"/>
              </a:rPr>
              <a:t>vaihda</a:t>
            </a:r>
            <a:r>
              <a:rPr lang="en-US">
                <a:latin typeface="Work Sans" pitchFamily="2" charset="77"/>
              </a:rPr>
              <a:t> </a:t>
            </a:r>
            <a:r>
              <a:rPr lang="en-US" err="1">
                <a:latin typeface="Work Sans" pitchFamily="2" charset="77"/>
              </a:rPr>
              <a:t>viestejä</a:t>
            </a:r>
            <a:r>
              <a:rPr lang="en-US">
                <a:latin typeface="Work Sans" pitchFamily="2" charset="77"/>
              </a:rPr>
              <a:t> </a:t>
            </a:r>
            <a:r>
              <a:rPr lang="en-US" err="1">
                <a:latin typeface="Work Sans" pitchFamily="2" charset="77"/>
              </a:rPr>
              <a:t>suoraan</a:t>
            </a:r>
            <a:r>
              <a:rPr lang="en-US">
                <a:latin typeface="Work Sans" pitchFamily="2" charset="77"/>
              </a:rPr>
              <a:t> </a:t>
            </a:r>
            <a:r>
              <a:rPr lang="en-US" err="1">
                <a:latin typeface="Work Sans" pitchFamily="2" charset="77"/>
              </a:rPr>
              <a:t>keskenään</a:t>
            </a:r>
            <a:r>
              <a:rPr lang="en-US">
                <a:latin typeface="Work Sans" pitchFamily="2" charset="77"/>
              </a:rPr>
              <a:t>, </a:t>
            </a:r>
            <a:r>
              <a:rPr lang="en-US" err="1">
                <a:latin typeface="Work Sans" pitchFamily="2" charset="77"/>
              </a:rPr>
              <a:t>vaan</a:t>
            </a:r>
            <a:r>
              <a:rPr lang="en-US">
                <a:latin typeface="Work Sans" pitchFamily="2" charset="77"/>
              </a:rPr>
              <a:t> AS4-tukiasemien (</a:t>
            </a:r>
            <a:r>
              <a:rPr lang="en-US" err="1">
                <a:latin typeface="Work Sans" pitchFamily="2" charset="77"/>
              </a:rPr>
              <a:t>kulmat</a:t>
            </a:r>
            <a:r>
              <a:rPr lang="en-US">
                <a:latin typeface="Work Sans" pitchFamily="2" charset="77"/>
              </a:rPr>
              <a:t> 2 ja 3) </a:t>
            </a:r>
            <a:r>
              <a:rPr lang="en-US" err="1">
                <a:latin typeface="Work Sans" pitchFamily="2" charset="77"/>
              </a:rPr>
              <a:t>kautta</a:t>
            </a:r>
            <a:endParaRPr lang="en-US">
              <a:latin typeface="Work Sans" pitchFamily="2" charset="77"/>
            </a:endParaRPr>
          </a:p>
          <a:p>
            <a:pPr marL="285750" indent="-285750">
              <a:buFont typeface="Arial" panose="020B0604020202020204" pitchFamily="34" charset="0"/>
              <a:buChar char="•"/>
            </a:pPr>
            <a:r>
              <a:rPr lang="en-US">
                <a:latin typeface="Work Sans" pitchFamily="2" charset="77"/>
              </a:rPr>
              <a:t>Kulma 2:ssa </a:t>
            </a:r>
            <a:r>
              <a:rPr lang="en-US" err="1">
                <a:latin typeface="Work Sans" pitchFamily="2" charset="77"/>
              </a:rPr>
              <a:t>voidaan</a:t>
            </a:r>
            <a:r>
              <a:rPr lang="en-US">
                <a:latin typeface="Work Sans" pitchFamily="2" charset="77"/>
              </a:rPr>
              <a:t> </a:t>
            </a:r>
            <a:r>
              <a:rPr lang="en-US" err="1">
                <a:latin typeface="Work Sans" pitchFamily="2" charset="77"/>
              </a:rPr>
              <a:t>käyttää</a:t>
            </a:r>
            <a:r>
              <a:rPr lang="en-US">
                <a:latin typeface="Work Sans" pitchFamily="2" charset="77"/>
              </a:rPr>
              <a:t> </a:t>
            </a:r>
            <a:r>
              <a:rPr lang="en-US" err="1">
                <a:latin typeface="Work Sans" pitchFamily="2" charset="77"/>
              </a:rPr>
              <a:t>mitä</a:t>
            </a:r>
            <a:r>
              <a:rPr lang="en-US">
                <a:latin typeface="Work Sans" pitchFamily="2" charset="77"/>
              </a:rPr>
              <a:t> </a:t>
            </a:r>
            <a:r>
              <a:rPr lang="en-US" err="1">
                <a:latin typeface="Work Sans" pitchFamily="2" charset="77"/>
              </a:rPr>
              <a:t>tahansa</a:t>
            </a:r>
            <a:r>
              <a:rPr lang="en-US">
                <a:latin typeface="Work Sans" pitchFamily="2" charset="77"/>
              </a:rPr>
              <a:t> AS4-asiakasohjelmaa (</a:t>
            </a:r>
            <a:r>
              <a:rPr lang="en-US" err="1">
                <a:latin typeface="Work Sans" pitchFamily="2" charset="77"/>
              </a:rPr>
              <a:t>mukaan</a:t>
            </a:r>
            <a:r>
              <a:rPr lang="en-US">
                <a:latin typeface="Work Sans" pitchFamily="2" charset="77"/>
              </a:rPr>
              <a:t> </a:t>
            </a:r>
            <a:r>
              <a:rPr lang="en-US" err="1">
                <a:latin typeface="Work Sans" pitchFamily="2" charset="77"/>
              </a:rPr>
              <a:t>lukien</a:t>
            </a:r>
            <a:r>
              <a:rPr lang="en-US">
                <a:latin typeface="Work Sans" pitchFamily="2" charset="77"/>
              </a:rPr>
              <a:t> </a:t>
            </a:r>
            <a:r>
              <a:rPr lang="en-US" err="1">
                <a:latin typeface="Work Sans" pitchFamily="2" charset="77"/>
              </a:rPr>
              <a:t>Domibus</a:t>
            </a:r>
            <a:r>
              <a:rPr lang="en-US">
                <a:latin typeface="Work Sans" pitchFamily="2" charset="77"/>
              </a:rPr>
              <a:t> tai </a:t>
            </a:r>
            <a:r>
              <a:rPr lang="en-US" err="1">
                <a:latin typeface="Work Sans" pitchFamily="2" charset="77"/>
              </a:rPr>
              <a:t>mikä</a:t>
            </a:r>
            <a:r>
              <a:rPr lang="en-US">
                <a:latin typeface="Work Sans" pitchFamily="2" charset="77"/>
              </a:rPr>
              <a:t> </a:t>
            </a:r>
            <a:r>
              <a:rPr lang="en-US" err="1">
                <a:latin typeface="Work Sans" pitchFamily="2" charset="77"/>
              </a:rPr>
              <a:t>tahansa</a:t>
            </a:r>
            <a:r>
              <a:rPr lang="en-US">
                <a:latin typeface="Work Sans" pitchFamily="2" charset="77"/>
              </a:rPr>
              <a:t> AS4-yhteensopiva </a:t>
            </a:r>
            <a:r>
              <a:rPr lang="en-US" err="1">
                <a:latin typeface="Work Sans" pitchFamily="2" charset="77"/>
              </a:rPr>
              <a:t>ratkaisu</a:t>
            </a:r>
            <a:r>
              <a:rPr lang="en-US">
                <a:latin typeface="Work Sans" pitchFamily="2" charset="77"/>
              </a:rPr>
              <a:t>)</a:t>
            </a:r>
          </a:p>
          <a:p>
            <a:pPr marL="285750" indent="-285750">
              <a:buFont typeface="Arial" panose="020B0604020202020204" pitchFamily="34" charset="0"/>
              <a:buChar char="•"/>
            </a:pPr>
            <a:r>
              <a:rPr lang="en-US">
                <a:latin typeface="Work Sans" pitchFamily="2" charset="77"/>
              </a:rPr>
              <a:t>Sender domain </a:t>
            </a:r>
            <a:r>
              <a:rPr lang="en-US" err="1">
                <a:latin typeface="Work Sans" pitchFamily="2" charset="77"/>
              </a:rPr>
              <a:t>eli</a:t>
            </a:r>
            <a:r>
              <a:rPr lang="en-US">
                <a:latin typeface="Work Sans" pitchFamily="2" charset="77"/>
              </a:rPr>
              <a:t> </a:t>
            </a:r>
            <a:r>
              <a:rPr lang="en-US" err="1">
                <a:latin typeface="Work Sans" pitchFamily="2" charset="77"/>
              </a:rPr>
              <a:t>kulmat</a:t>
            </a:r>
            <a:r>
              <a:rPr lang="en-US">
                <a:latin typeface="Work Sans" pitchFamily="2" charset="77"/>
              </a:rPr>
              <a:t> 1 ja 2 </a:t>
            </a:r>
            <a:r>
              <a:rPr lang="en-US" err="1">
                <a:latin typeface="Work Sans" pitchFamily="2" charset="77"/>
              </a:rPr>
              <a:t>ovat</a:t>
            </a:r>
            <a:r>
              <a:rPr lang="en-US">
                <a:latin typeface="Work Sans" pitchFamily="2" charset="77"/>
              </a:rPr>
              <a:t> </a:t>
            </a:r>
            <a:r>
              <a:rPr lang="en-US" err="1">
                <a:latin typeface="Work Sans" pitchFamily="2" charset="77"/>
              </a:rPr>
              <a:t>lähettäjän</a:t>
            </a:r>
            <a:r>
              <a:rPr lang="en-US">
                <a:latin typeface="Work Sans" pitchFamily="2" charset="77"/>
              </a:rPr>
              <a:t> </a:t>
            </a:r>
            <a:r>
              <a:rPr lang="en-US" err="1">
                <a:latin typeface="Work Sans" pitchFamily="2" charset="77"/>
              </a:rPr>
              <a:t>vastuulla</a:t>
            </a:r>
            <a:endParaRPr lang="en-US">
              <a:latin typeface="Work Sans" pitchFamily="2" charset="77"/>
            </a:endParaRPr>
          </a:p>
        </p:txBody>
      </p:sp>
    </p:spTree>
    <p:extLst>
      <p:ext uri="{BB962C8B-B14F-4D97-AF65-F5344CB8AC3E}">
        <p14:creationId xmlns:p14="http://schemas.microsoft.com/office/powerpoint/2010/main" val="242254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A8F3CB-A5D1-E369-8010-C4AD6BF5B23D}"/>
              </a:ext>
            </a:extLst>
          </p:cNvPr>
          <p:cNvSpPr>
            <a:spLocks noGrp="1"/>
          </p:cNvSpPr>
          <p:nvPr>
            <p:ph sz="quarter" idx="14"/>
          </p:nvPr>
        </p:nvSpPr>
        <p:spPr>
          <a:xfrm>
            <a:off x="514453" y="1561558"/>
            <a:ext cx="7386092" cy="4475313"/>
          </a:xfrm>
        </p:spPr>
        <p:txBody>
          <a:bodyPr/>
          <a:lstStyle/>
          <a:p>
            <a:pPr marL="285750" indent="-285750">
              <a:buFont typeface="Arial" panose="020B0604020202020204" pitchFamily="34" charset="0"/>
              <a:buChar char="•"/>
            </a:pPr>
            <a:r>
              <a:rPr lang="en-US" err="1">
                <a:latin typeface="Work Sans Medium"/>
              </a:rPr>
              <a:t>Domibus</a:t>
            </a:r>
            <a:r>
              <a:rPr lang="en-US">
                <a:latin typeface="Work Sans Medium"/>
              </a:rPr>
              <a:t> - AS4 </a:t>
            </a:r>
            <a:r>
              <a:rPr lang="en-US" err="1">
                <a:latin typeface="Work Sans Medium"/>
              </a:rPr>
              <a:t>referenssitoteutus</a:t>
            </a:r>
            <a:r>
              <a:rPr lang="en-US">
                <a:latin typeface="Work Sans Medium"/>
              </a:rPr>
              <a:t>: </a:t>
            </a:r>
            <a:r>
              <a:rPr lang="en-US">
                <a:latin typeface="Work Sans Medium"/>
                <a:hlinkClick r:id="rId2"/>
              </a:rPr>
              <a:t>https://ec.europa.eu/digital-building-blocks/sites/spaces/DIGITAL/pages/467110244/Domibus</a:t>
            </a:r>
          </a:p>
          <a:p>
            <a:pPr marL="285750" indent="-285750">
              <a:buFont typeface="Arial" panose="020B0604020202020204" pitchFamily="34" charset="0"/>
              <a:buChar char="•"/>
            </a:pPr>
            <a:r>
              <a:rPr lang="en-US">
                <a:latin typeface="Work Sans Medium"/>
              </a:rPr>
              <a:t>Servlet </a:t>
            </a:r>
            <a:r>
              <a:rPr lang="en-US" err="1">
                <a:latin typeface="Work Sans Medium"/>
              </a:rPr>
              <a:t>Containerissa</a:t>
            </a:r>
            <a:r>
              <a:rPr lang="en-US">
                <a:latin typeface="Work Sans Medium"/>
              </a:rPr>
              <a:t> </a:t>
            </a:r>
            <a:r>
              <a:rPr lang="en-US" err="1">
                <a:latin typeface="Work Sans Medium"/>
              </a:rPr>
              <a:t>ajettava</a:t>
            </a:r>
            <a:r>
              <a:rPr lang="en-US">
                <a:latin typeface="Work Sans Medium"/>
              </a:rPr>
              <a:t> </a:t>
            </a:r>
            <a:r>
              <a:rPr lang="en-US" err="1">
                <a:latin typeface="Work Sans Medium"/>
              </a:rPr>
              <a:t>sovellus</a:t>
            </a:r>
            <a:endParaRPr lang="en-US">
              <a:latin typeface="Work Sans Medium"/>
            </a:endParaRPr>
          </a:p>
          <a:p>
            <a:pPr marL="285750" indent="-285750">
              <a:buFont typeface="Arial" panose="020B0604020202020204" pitchFamily="34" charset="0"/>
              <a:buChar char="•"/>
            </a:pPr>
            <a:r>
              <a:rPr lang="en-US">
                <a:latin typeface="Work Sans Medium"/>
              </a:rPr>
              <a:t>Java</a:t>
            </a:r>
            <a:endParaRPr lang="en-US"/>
          </a:p>
          <a:p>
            <a:pPr marL="285750" indent="-285750">
              <a:buFont typeface="Arial" panose="020B0604020202020204" pitchFamily="34" charset="0"/>
              <a:buChar char="•"/>
            </a:pPr>
            <a:r>
              <a:rPr lang="en-US" err="1">
                <a:latin typeface="Work Sans Medium"/>
              </a:rPr>
              <a:t>Sovelluspalvelin</a:t>
            </a:r>
            <a:endParaRPr lang="en-US">
              <a:latin typeface="Work Sans Medium"/>
            </a:endParaRPr>
          </a:p>
          <a:p>
            <a:pPr marL="823595" lvl="1" indent="-285750">
              <a:buFont typeface="Arial" panose="020B0604020202020204" pitchFamily="34" charset="0"/>
              <a:buChar char="•"/>
            </a:pPr>
            <a:r>
              <a:rPr lang="en-US">
                <a:latin typeface="Work Sans Medium"/>
              </a:rPr>
              <a:t>Apache Tomcat </a:t>
            </a:r>
          </a:p>
          <a:p>
            <a:pPr marL="823595" lvl="1" indent="-285750">
              <a:buFont typeface="Arial" panose="020B0604020202020204" pitchFamily="34" charset="0"/>
              <a:buChar char="•"/>
            </a:pPr>
            <a:r>
              <a:rPr lang="en-US" err="1">
                <a:latin typeface="Work Sans Medium"/>
              </a:rPr>
              <a:t>Wildfly</a:t>
            </a:r>
            <a:endParaRPr lang="en-US">
              <a:latin typeface="Work Sans Medium"/>
            </a:endParaRPr>
          </a:p>
          <a:p>
            <a:pPr marL="285750" indent="-285750">
              <a:buFont typeface="Arial" panose="020B0604020202020204" pitchFamily="34" charset="0"/>
              <a:buChar char="•"/>
            </a:pPr>
            <a:r>
              <a:rPr lang="en-US" err="1">
                <a:latin typeface="Work Sans Medium"/>
              </a:rPr>
              <a:t>Tietokannat</a:t>
            </a:r>
            <a:endParaRPr lang="en-US">
              <a:latin typeface="Work Sans Medium"/>
            </a:endParaRPr>
          </a:p>
          <a:p>
            <a:pPr marL="823595" lvl="1" indent="-285750">
              <a:buFont typeface="Arial" panose="020B0604020202020204" pitchFamily="34" charset="0"/>
              <a:buChar char="•"/>
            </a:pPr>
            <a:r>
              <a:rPr lang="en-US">
                <a:latin typeface="Work Sans Medium"/>
              </a:rPr>
              <a:t>MySQL</a:t>
            </a:r>
          </a:p>
          <a:p>
            <a:pPr marL="823595" lvl="1" indent="-285750">
              <a:buFont typeface="Courier New" panose="020B0604020202020204" pitchFamily="34" charset="0"/>
              <a:buChar char="o"/>
            </a:pPr>
            <a:r>
              <a:rPr lang="en-US">
                <a:latin typeface="Work Sans Medium"/>
              </a:rPr>
              <a:t>Oracle</a:t>
            </a:r>
          </a:p>
        </p:txBody>
      </p:sp>
      <p:sp>
        <p:nvSpPr>
          <p:cNvPr id="4" name="Title 3">
            <a:extLst>
              <a:ext uri="{FF2B5EF4-FFF2-40B4-BE49-F238E27FC236}">
                <a16:creationId xmlns:a16="http://schemas.microsoft.com/office/drawing/2014/main" id="{882EDC14-8B8C-F650-275D-F37488A3A8C6}"/>
              </a:ext>
            </a:extLst>
          </p:cNvPr>
          <p:cNvSpPr>
            <a:spLocks noGrp="1"/>
          </p:cNvSpPr>
          <p:nvPr>
            <p:ph type="title"/>
          </p:nvPr>
        </p:nvSpPr>
        <p:spPr>
          <a:xfrm>
            <a:off x="513723" y="536146"/>
            <a:ext cx="9385187" cy="665409"/>
          </a:xfrm>
        </p:spPr>
        <p:txBody>
          <a:bodyPr/>
          <a:lstStyle/>
          <a:p>
            <a:r>
              <a:rPr lang="en-US" dirty="0">
                <a:latin typeface="Work Sans Medium"/>
              </a:rPr>
              <a:t>AS4-yhteensopiva </a:t>
            </a:r>
            <a:r>
              <a:rPr lang="en-US" dirty="0" err="1">
                <a:latin typeface="Work Sans Medium"/>
              </a:rPr>
              <a:t>yhteyspiste</a:t>
            </a:r>
            <a:r>
              <a:rPr lang="en-US" dirty="0">
                <a:latin typeface="Work Sans Medium"/>
              </a:rPr>
              <a:t> </a:t>
            </a:r>
            <a:r>
              <a:rPr lang="en-US" dirty="0" err="1">
                <a:latin typeface="Work Sans Medium"/>
              </a:rPr>
              <a:t>Domibus</a:t>
            </a:r>
            <a:endParaRPr lang="en-US" dirty="0" err="1"/>
          </a:p>
        </p:txBody>
      </p:sp>
    </p:spTree>
    <p:extLst>
      <p:ext uri="{BB962C8B-B14F-4D97-AF65-F5344CB8AC3E}">
        <p14:creationId xmlns:p14="http://schemas.microsoft.com/office/powerpoint/2010/main" val="1361191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F8089E-0F2B-7EB7-23CF-B8EA83A81B9E}"/>
              </a:ext>
            </a:extLst>
          </p:cNvPr>
          <p:cNvSpPr>
            <a:spLocks noGrp="1"/>
          </p:cNvSpPr>
          <p:nvPr>
            <p:ph sz="quarter" idx="14"/>
          </p:nvPr>
        </p:nvSpPr>
        <p:spPr>
          <a:xfrm>
            <a:off x="514454" y="1797458"/>
            <a:ext cx="6000646" cy="6227356"/>
          </a:xfrm>
        </p:spPr>
        <p:txBody>
          <a:bodyPr/>
          <a:lstStyle/>
          <a:p>
            <a:pPr marL="285750" indent="-285750">
              <a:buFont typeface="Arial" panose="020B0604020202020204" pitchFamily="34" charset="0"/>
              <a:buChar char="•"/>
            </a:pPr>
            <a:r>
              <a:rPr lang="en-US">
                <a:latin typeface="Work Sans" pitchFamily="2" charset="77"/>
              </a:rPr>
              <a:t>RIM </a:t>
            </a:r>
            <a:r>
              <a:rPr lang="en-US" err="1">
                <a:latin typeface="Work Sans" pitchFamily="2" charset="77"/>
              </a:rPr>
              <a:t>lähettäjän</a:t>
            </a:r>
            <a:r>
              <a:rPr lang="en-US">
                <a:latin typeface="Work Sans" pitchFamily="2" charset="77"/>
              </a:rPr>
              <a:t> </a:t>
            </a:r>
            <a:r>
              <a:rPr lang="en-US" err="1">
                <a:latin typeface="Work Sans" pitchFamily="2" charset="77"/>
              </a:rPr>
              <a:t>pitää</a:t>
            </a:r>
            <a:r>
              <a:rPr lang="en-US">
                <a:latin typeface="Work Sans" pitchFamily="2" charset="77"/>
              </a:rPr>
              <a:t> </a:t>
            </a:r>
            <a:r>
              <a:rPr lang="en-US" err="1">
                <a:latin typeface="Work Sans" pitchFamily="2" charset="77"/>
              </a:rPr>
              <a:t>hankkia</a:t>
            </a:r>
            <a:r>
              <a:rPr lang="en-US">
                <a:latin typeface="Work Sans" pitchFamily="2" charset="77"/>
              </a:rPr>
              <a:t> </a:t>
            </a:r>
            <a:r>
              <a:rPr lang="en-US" err="1">
                <a:latin typeface="Work Sans" pitchFamily="2" charset="77"/>
              </a:rPr>
              <a:t>eIDAS</a:t>
            </a:r>
            <a:r>
              <a:rPr lang="en-US">
                <a:latin typeface="Work Sans" pitchFamily="2" charset="77"/>
              </a:rPr>
              <a:t> </a:t>
            </a:r>
            <a:r>
              <a:rPr lang="en-US" err="1">
                <a:latin typeface="Work Sans" pitchFamily="2" charset="77"/>
              </a:rPr>
              <a:t>varmenne</a:t>
            </a:r>
            <a:r>
              <a:rPr lang="en-US">
                <a:latin typeface="Work Sans" pitchFamily="2" charset="77"/>
              </a:rPr>
              <a:t>, </a:t>
            </a:r>
            <a:r>
              <a:rPr lang="en-US" err="1">
                <a:latin typeface="Work Sans" pitchFamily="2" charset="77"/>
              </a:rPr>
              <a:t>jolla</a:t>
            </a:r>
            <a:r>
              <a:rPr lang="en-US">
                <a:latin typeface="Work Sans" pitchFamily="2" charset="77"/>
              </a:rPr>
              <a:t> </a:t>
            </a:r>
            <a:r>
              <a:rPr lang="en-US" err="1">
                <a:latin typeface="Work Sans" pitchFamily="2" charset="77"/>
              </a:rPr>
              <a:t>voidaan</a:t>
            </a:r>
            <a:r>
              <a:rPr lang="en-US">
                <a:latin typeface="Work Sans" pitchFamily="2" charset="77"/>
              </a:rPr>
              <a:t> </a:t>
            </a:r>
            <a:r>
              <a:rPr lang="en-US" err="1">
                <a:latin typeface="Work Sans" pitchFamily="2" charset="77"/>
              </a:rPr>
              <a:t>allekirjoittaa</a:t>
            </a:r>
            <a:r>
              <a:rPr lang="en-US">
                <a:latin typeface="Work Sans" pitchFamily="2" charset="77"/>
              </a:rPr>
              <a:t> </a:t>
            </a:r>
            <a:r>
              <a:rPr lang="en-US" err="1">
                <a:latin typeface="Work Sans" pitchFamily="2" charset="77"/>
              </a:rPr>
              <a:t>sertifikaatti</a:t>
            </a:r>
            <a:r>
              <a:rPr lang="en-US">
                <a:latin typeface="Work Sans" pitchFamily="2" charset="77"/>
              </a:rPr>
              <a:t>, </a:t>
            </a:r>
            <a:r>
              <a:rPr lang="en-US" err="1">
                <a:latin typeface="Work Sans" pitchFamily="2" charset="77"/>
              </a:rPr>
              <a:t>sekä</a:t>
            </a:r>
            <a:r>
              <a:rPr lang="en-US">
                <a:latin typeface="Work Sans" pitchFamily="2" charset="77"/>
              </a:rPr>
              <a:t> </a:t>
            </a:r>
            <a:r>
              <a:rPr lang="en-US" err="1">
                <a:latin typeface="Work Sans" pitchFamily="2" charset="77"/>
              </a:rPr>
              <a:t>leimata</a:t>
            </a:r>
            <a:r>
              <a:rPr lang="en-US">
                <a:latin typeface="Work Sans" pitchFamily="2" charset="77"/>
              </a:rPr>
              <a:t> AS4 </a:t>
            </a:r>
            <a:r>
              <a:rPr lang="en-US" err="1">
                <a:latin typeface="Work Sans" pitchFamily="2" charset="77"/>
              </a:rPr>
              <a:t>viestit</a:t>
            </a:r>
            <a:endParaRPr lang="en-US">
              <a:latin typeface="Work Sans" pitchFamily="2" charset="77"/>
            </a:endParaRPr>
          </a:p>
          <a:p>
            <a:pPr marL="823595" lvl="1" indent="-285750">
              <a:buFont typeface="Arial" panose="020B0604020202020204" pitchFamily="34" charset="0"/>
              <a:buChar char="•"/>
            </a:pPr>
            <a:r>
              <a:rPr lang="en-US">
                <a:latin typeface="Work Sans" pitchFamily="2" charset="77"/>
              </a:rPr>
              <a:t>Advanced tai qualified </a:t>
            </a:r>
            <a:r>
              <a:rPr lang="en-US" err="1">
                <a:latin typeface="Work Sans" pitchFamily="2" charset="77"/>
              </a:rPr>
              <a:t>tason</a:t>
            </a:r>
            <a:r>
              <a:rPr lang="en-US">
                <a:latin typeface="Work Sans" pitchFamily="2" charset="77"/>
              </a:rPr>
              <a:t> </a:t>
            </a:r>
            <a:r>
              <a:rPr lang="en-US" err="1">
                <a:latin typeface="Work Sans" pitchFamily="2" charset="77"/>
              </a:rPr>
              <a:t>sertifikaatti</a:t>
            </a:r>
            <a:endParaRPr lang="en-US">
              <a:latin typeface="Work Sans" pitchFamily="2" charset="77"/>
            </a:endParaRPr>
          </a:p>
          <a:p>
            <a:pPr marL="285750" indent="-285750">
              <a:buFont typeface="Arial" panose="020B0604020202020204" pitchFamily="34" charset="0"/>
              <a:buChar char="•"/>
            </a:pPr>
            <a:r>
              <a:rPr lang="en-US" err="1">
                <a:latin typeface="Work Sans" pitchFamily="2" charset="77"/>
              </a:rPr>
              <a:t>Suomen</a:t>
            </a:r>
            <a:r>
              <a:rPr lang="en-US">
                <a:latin typeface="Work Sans" pitchFamily="2" charset="77"/>
              </a:rPr>
              <a:t> URAM-</a:t>
            </a:r>
            <a:r>
              <a:rPr lang="en-US" err="1">
                <a:latin typeface="Work Sans" pitchFamily="2" charset="77"/>
              </a:rPr>
              <a:t>ylläpitäjä</a:t>
            </a:r>
            <a:r>
              <a:rPr lang="en-US">
                <a:latin typeface="Work Sans" pitchFamily="2" charset="77"/>
              </a:rPr>
              <a:t> </a:t>
            </a:r>
            <a:r>
              <a:rPr lang="en-US" err="1">
                <a:latin typeface="Work Sans" pitchFamily="2" charset="77"/>
              </a:rPr>
              <a:t>luo</a:t>
            </a:r>
            <a:r>
              <a:rPr lang="en-US">
                <a:latin typeface="Work Sans" pitchFamily="2" charset="77"/>
              </a:rPr>
              <a:t> </a:t>
            </a:r>
            <a:r>
              <a:rPr lang="en-US" err="1">
                <a:latin typeface="Work Sans" pitchFamily="2" charset="77"/>
              </a:rPr>
              <a:t>käyttäjälle</a:t>
            </a:r>
            <a:r>
              <a:rPr lang="en-US">
                <a:latin typeface="Work Sans" pitchFamily="2" charset="77"/>
              </a:rPr>
              <a:t> </a:t>
            </a:r>
            <a:r>
              <a:rPr lang="en-US" err="1">
                <a:latin typeface="Work Sans" pitchFamily="2" charset="77"/>
              </a:rPr>
              <a:t>tunnuksen</a:t>
            </a:r>
            <a:r>
              <a:rPr lang="en-US">
                <a:latin typeface="Work Sans" pitchFamily="2" charset="77"/>
              </a:rPr>
              <a:t> </a:t>
            </a:r>
            <a:r>
              <a:rPr lang="en-US" err="1">
                <a:latin typeface="Work Sans" pitchFamily="2" charset="77"/>
              </a:rPr>
              <a:t>URAM:iin</a:t>
            </a:r>
            <a:endParaRPr lang="en-US">
              <a:latin typeface="Work Sans" pitchFamily="2" charset="77"/>
            </a:endParaRPr>
          </a:p>
          <a:p>
            <a:pPr marL="285750" indent="-285750">
              <a:buFont typeface="Arial" panose="020B0604020202020204" pitchFamily="34" charset="0"/>
              <a:buChar char="•"/>
            </a:pPr>
            <a:r>
              <a:rPr lang="en-US" err="1">
                <a:latin typeface="Work Sans" pitchFamily="2" charset="77"/>
              </a:rPr>
              <a:t>Ylläpitäjä</a:t>
            </a:r>
            <a:r>
              <a:rPr lang="en-US">
                <a:latin typeface="Work Sans" pitchFamily="2" charset="77"/>
              </a:rPr>
              <a:t> </a:t>
            </a:r>
            <a:r>
              <a:rPr lang="en-US" err="1">
                <a:latin typeface="Work Sans" pitchFamily="2" charset="77"/>
              </a:rPr>
              <a:t>generoi</a:t>
            </a:r>
            <a:r>
              <a:rPr lang="en-US">
                <a:latin typeface="Work Sans" pitchFamily="2" charset="77"/>
              </a:rPr>
              <a:t> </a:t>
            </a:r>
            <a:r>
              <a:rPr lang="en-US" err="1">
                <a:latin typeface="Work Sans" pitchFamily="2" charset="77"/>
              </a:rPr>
              <a:t>hallintakäyttöliittymästä</a:t>
            </a:r>
            <a:r>
              <a:rPr lang="en-US">
                <a:latin typeface="Work Sans" pitchFamily="2" charset="77"/>
              </a:rPr>
              <a:t> </a:t>
            </a:r>
            <a:r>
              <a:rPr lang="en-US" err="1">
                <a:latin typeface="Work Sans" pitchFamily="2" charset="77"/>
              </a:rPr>
              <a:t>sertifikaatin</a:t>
            </a:r>
            <a:r>
              <a:rPr lang="en-US">
                <a:latin typeface="Work Sans" pitchFamily="2" charset="77"/>
              </a:rPr>
              <a:t> </a:t>
            </a:r>
            <a:r>
              <a:rPr lang="en-US" err="1">
                <a:latin typeface="Work Sans" pitchFamily="2" charset="77"/>
              </a:rPr>
              <a:t>rekisteröimis-PDF:n</a:t>
            </a:r>
            <a:r>
              <a:rPr lang="en-US">
                <a:latin typeface="Work Sans" pitchFamily="2" charset="77"/>
              </a:rPr>
              <a:t>, </a:t>
            </a:r>
            <a:r>
              <a:rPr lang="en-US" err="1">
                <a:latin typeface="Work Sans" pitchFamily="2" charset="77"/>
              </a:rPr>
              <a:t>joka</a:t>
            </a:r>
            <a:r>
              <a:rPr lang="en-US">
                <a:latin typeface="Work Sans" pitchFamily="2" charset="77"/>
              </a:rPr>
              <a:t> </a:t>
            </a:r>
            <a:r>
              <a:rPr lang="en-US" err="1">
                <a:latin typeface="Work Sans" pitchFamily="2" charset="77"/>
              </a:rPr>
              <a:t>toimitetaan</a:t>
            </a:r>
            <a:r>
              <a:rPr lang="en-US">
                <a:latin typeface="Work Sans" pitchFamily="2" charset="77"/>
              </a:rPr>
              <a:t> </a:t>
            </a:r>
            <a:r>
              <a:rPr lang="en-US" err="1">
                <a:latin typeface="Work Sans" pitchFamily="2" charset="77"/>
              </a:rPr>
              <a:t>lähettäjälle</a:t>
            </a:r>
            <a:r>
              <a:rPr lang="en-US">
                <a:latin typeface="Work Sans" pitchFamily="2" charset="77"/>
              </a:rPr>
              <a:t> </a:t>
            </a:r>
            <a:r>
              <a:rPr lang="en-US" err="1">
                <a:latin typeface="Work Sans" pitchFamily="2" charset="77"/>
              </a:rPr>
              <a:t>allekirjoitettavaksi</a:t>
            </a:r>
            <a:r>
              <a:rPr lang="en-US">
                <a:latin typeface="Work Sans" pitchFamily="2" charset="77"/>
              </a:rPr>
              <a:t> </a:t>
            </a:r>
            <a:r>
              <a:rPr lang="en-US" err="1">
                <a:latin typeface="Work Sans" pitchFamily="2" charset="77"/>
              </a:rPr>
              <a:t>käyttäen</a:t>
            </a:r>
            <a:r>
              <a:rPr lang="en-US">
                <a:latin typeface="Work Sans" pitchFamily="2" charset="77"/>
              </a:rPr>
              <a:t> </a:t>
            </a:r>
            <a:r>
              <a:rPr lang="en-US" err="1">
                <a:latin typeface="Work Sans" pitchFamily="2" charset="77"/>
              </a:rPr>
              <a:t>eIDAS-hyväksyttyä</a:t>
            </a:r>
            <a:r>
              <a:rPr lang="en-US">
                <a:latin typeface="Work Sans" pitchFamily="2" charset="77"/>
              </a:rPr>
              <a:t> </a:t>
            </a:r>
            <a:r>
              <a:rPr lang="en-US" err="1">
                <a:latin typeface="Work Sans" pitchFamily="2" charset="77"/>
              </a:rPr>
              <a:t>allekirjoitusta</a:t>
            </a:r>
            <a:endParaRPr lang="en-US">
              <a:latin typeface="Work Sans" pitchFamily="2" charset="77"/>
            </a:endParaRPr>
          </a:p>
          <a:p>
            <a:pPr marL="285750" indent="-285750">
              <a:buFont typeface="Arial" panose="020B0604020202020204" pitchFamily="34" charset="0"/>
              <a:buChar char="•"/>
            </a:pPr>
            <a:r>
              <a:rPr lang="en-US" err="1">
                <a:latin typeface="Work Sans" pitchFamily="2" charset="77"/>
              </a:rPr>
              <a:t>Allekirjoitettu</a:t>
            </a:r>
            <a:r>
              <a:rPr lang="en-US">
                <a:latin typeface="Work Sans" pitchFamily="2" charset="77"/>
              </a:rPr>
              <a:t> PDF </a:t>
            </a:r>
            <a:r>
              <a:rPr lang="en-US" err="1">
                <a:latin typeface="Work Sans" pitchFamily="2" charset="77"/>
              </a:rPr>
              <a:t>toimitetaan</a:t>
            </a:r>
            <a:r>
              <a:rPr lang="en-US">
                <a:latin typeface="Work Sans" pitchFamily="2" charset="77"/>
              </a:rPr>
              <a:t> </a:t>
            </a:r>
            <a:r>
              <a:rPr lang="en-US" err="1">
                <a:latin typeface="Work Sans" pitchFamily="2" charset="77"/>
              </a:rPr>
              <a:t>takaisin</a:t>
            </a:r>
            <a:r>
              <a:rPr lang="en-US">
                <a:latin typeface="Work Sans" pitchFamily="2" charset="77"/>
              </a:rPr>
              <a:t> </a:t>
            </a:r>
            <a:r>
              <a:rPr lang="en-US" err="1">
                <a:latin typeface="Work Sans" pitchFamily="2" charset="77"/>
              </a:rPr>
              <a:t>ylläpitäjälle</a:t>
            </a:r>
            <a:r>
              <a:rPr lang="en-US">
                <a:latin typeface="Work Sans" pitchFamily="2" charset="77"/>
              </a:rPr>
              <a:t>, </a:t>
            </a:r>
            <a:r>
              <a:rPr lang="en-US" err="1">
                <a:latin typeface="Work Sans" pitchFamily="2" charset="77"/>
              </a:rPr>
              <a:t>joka</a:t>
            </a:r>
            <a:r>
              <a:rPr lang="en-US">
                <a:latin typeface="Work Sans" pitchFamily="2" charset="77"/>
              </a:rPr>
              <a:t> </a:t>
            </a:r>
            <a:r>
              <a:rPr lang="en-US" err="1">
                <a:latin typeface="Work Sans" pitchFamily="2" charset="77"/>
              </a:rPr>
              <a:t>lisää</a:t>
            </a:r>
            <a:r>
              <a:rPr lang="en-US">
                <a:latin typeface="Work Sans" pitchFamily="2" charset="77"/>
              </a:rPr>
              <a:t> </a:t>
            </a:r>
            <a:r>
              <a:rPr lang="en-US" err="1">
                <a:latin typeface="Work Sans" pitchFamily="2" charset="77"/>
              </a:rPr>
              <a:t>sen</a:t>
            </a:r>
            <a:r>
              <a:rPr lang="en-US">
                <a:latin typeface="Work Sans" pitchFamily="2" charset="77"/>
              </a:rPr>
              <a:t> </a:t>
            </a:r>
            <a:r>
              <a:rPr lang="en-US" err="1">
                <a:latin typeface="Work Sans" pitchFamily="2" charset="77"/>
              </a:rPr>
              <a:t>URAM:iin</a:t>
            </a:r>
            <a:r>
              <a:rPr lang="en-US">
                <a:latin typeface="Work Sans" pitchFamily="2" charset="77"/>
              </a:rPr>
              <a:t> ja </a:t>
            </a:r>
            <a:r>
              <a:rPr lang="en-US" err="1">
                <a:latin typeface="Work Sans" pitchFamily="2" charset="77"/>
              </a:rPr>
              <a:t>näin</a:t>
            </a:r>
            <a:r>
              <a:rPr lang="en-US">
                <a:latin typeface="Work Sans" pitchFamily="2" charset="77"/>
              </a:rPr>
              <a:t> RIM </a:t>
            </a:r>
            <a:r>
              <a:rPr lang="en-US" err="1">
                <a:latin typeface="Work Sans" pitchFamily="2" charset="77"/>
              </a:rPr>
              <a:t>voi</a:t>
            </a:r>
            <a:r>
              <a:rPr lang="en-US">
                <a:latin typeface="Work Sans" pitchFamily="2" charset="77"/>
              </a:rPr>
              <a:t> </a:t>
            </a:r>
            <a:r>
              <a:rPr lang="en-US" err="1">
                <a:latin typeface="Work Sans" pitchFamily="2" charset="77"/>
              </a:rPr>
              <a:t>varmistaa</a:t>
            </a:r>
            <a:r>
              <a:rPr lang="en-US">
                <a:latin typeface="Work Sans" pitchFamily="2" charset="77"/>
              </a:rPr>
              <a:t>, </a:t>
            </a:r>
            <a:r>
              <a:rPr lang="en-US" err="1">
                <a:latin typeface="Work Sans" pitchFamily="2" charset="77"/>
              </a:rPr>
              <a:t>että</a:t>
            </a:r>
            <a:r>
              <a:rPr lang="en-US">
                <a:latin typeface="Work Sans" pitchFamily="2" charset="77"/>
              </a:rPr>
              <a:t> </a:t>
            </a:r>
            <a:r>
              <a:rPr lang="en-US" err="1">
                <a:latin typeface="Work Sans" pitchFamily="2" charset="77"/>
              </a:rPr>
              <a:t>lähettäjä</a:t>
            </a:r>
            <a:r>
              <a:rPr lang="en-US">
                <a:latin typeface="Work Sans" pitchFamily="2" charset="77"/>
              </a:rPr>
              <a:t> on </a:t>
            </a:r>
            <a:r>
              <a:rPr lang="en-US" err="1">
                <a:latin typeface="Work Sans" pitchFamily="2" charset="77"/>
              </a:rPr>
              <a:t>rekisteröity</a:t>
            </a:r>
            <a:r>
              <a:rPr lang="en-US">
                <a:latin typeface="Work Sans" pitchFamily="2" charset="77"/>
              </a:rPr>
              <a:t> </a:t>
            </a:r>
            <a:r>
              <a:rPr lang="en-US" err="1">
                <a:latin typeface="Work Sans" pitchFamily="2" charset="77"/>
              </a:rPr>
              <a:t>lähettäjä</a:t>
            </a:r>
            <a:endParaRPr lang="en-US">
              <a:latin typeface="Work Sans" pitchFamily="2" charset="77"/>
            </a:endParaRPr>
          </a:p>
          <a:p>
            <a:pPr marL="285750" indent="-285750">
              <a:buFont typeface="Arial" panose="020B0604020202020204" pitchFamily="34" charset="0"/>
              <a:buChar char="•"/>
            </a:pPr>
            <a:r>
              <a:rPr lang="en-US" err="1">
                <a:latin typeface="Work Sans" pitchFamily="2" charset="77"/>
              </a:rPr>
              <a:t>Organisaatio</a:t>
            </a:r>
            <a:r>
              <a:rPr lang="en-US">
                <a:latin typeface="Work Sans" pitchFamily="2" charset="77"/>
              </a:rPr>
              <a:t> </a:t>
            </a:r>
            <a:r>
              <a:rPr lang="en-US" err="1">
                <a:latin typeface="Work Sans" pitchFamily="2" charset="77"/>
              </a:rPr>
              <a:t>rekisteröidään</a:t>
            </a:r>
            <a:r>
              <a:rPr lang="en-US">
                <a:latin typeface="Work Sans" pitchFamily="2" charset="77"/>
              </a:rPr>
              <a:t> </a:t>
            </a:r>
            <a:r>
              <a:rPr lang="en-US" err="1">
                <a:latin typeface="Work Sans" pitchFamily="2" charset="77"/>
              </a:rPr>
              <a:t>myös</a:t>
            </a:r>
            <a:r>
              <a:rPr lang="en-US">
                <a:latin typeface="Work Sans" pitchFamily="2" charset="77"/>
              </a:rPr>
              <a:t> </a:t>
            </a:r>
            <a:r>
              <a:rPr lang="en-US" err="1">
                <a:latin typeface="Work Sans" pitchFamily="2" charset="77"/>
              </a:rPr>
              <a:t>Nemoon</a:t>
            </a:r>
            <a:r>
              <a:rPr lang="en-US">
                <a:latin typeface="Work Sans" pitchFamily="2" charset="77"/>
              </a:rPr>
              <a:t>, </a:t>
            </a:r>
            <a:r>
              <a:rPr lang="en-US" err="1">
                <a:latin typeface="Work Sans" pitchFamily="2" charset="77"/>
              </a:rPr>
              <a:t>jotta</a:t>
            </a:r>
            <a:r>
              <a:rPr lang="en-US">
                <a:latin typeface="Work Sans" pitchFamily="2" charset="77"/>
              </a:rPr>
              <a:t> </a:t>
            </a:r>
            <a:r>
              <a:rPr lang="en-US" err="1">
                <a:latin typeface="Work Sans" pitchFamily="2" charset="77"/>
              </a:rPr>
              <a:t>RIM:n</a:t>
            </a:r>
            <a:r>
              <a:rPr lang="en-US">
                <a:latin typeface="Work Sans" pitchFamily="2" charset="77"/>
              </a:rPr>
              <a:t> </a:t>
            </a:r>
            <a:r>
              <a:rPr lang="en-US" err="1">
                <a:latin typeface="Work Sans" pitchFamily="2" charset="77"/>
              </a:rPr>
              <a:t>kautta</a:t>
            </a:r>
            <a:r>
              <a:rPr lang="en-US">
                <a:latin typeface="Work Sans" pitchFamily="2" charset="77"/>
              </a:rPr>
              <a:t> </a:t>
            </a:r>
            <a:r>
              <a:rPr lang="en-US" err="1">
                <a:latin typeface="Work Sans" pitchFamily="2" charset="77"/>
              </a:rPr>
              <a:t>voi</a:t>
            </a:r>
            <a:r>
              <a:rPr lang="en-US">
                <a:latin typeface="Work Sans" pitchFamily="2" charset="77"/>
              </a:rPr>
              <a:t> </a:t>
            </a:r>
            <a:r>
              <a:rPr lang="en-US" err="1">
                <a:latin typeface="Work Sans" pitchFamily="2" charset="77"/>
              </a:rPr>
              <a:t>lähettää</a:t>
            </a:r>
            <a:endParaRPr lang="en-US">
              <a:latin typeface="Work Sans" pitchFamily="2" charset="77"/>
            </a:endParaRPr>
          </a:p>
        </p:txBody>
      </p:sp>
      <p:sp>
        <p:nvSpPr>
          <p:cNvPr id="4" name="Title 3">
            <a:extLst>
              <a:ext uri="{FF2B5EF4-FFF2-40B4-BE49-F238E27FC236}">
                <a16:creationId xmlns:a16="http://schemas.microsoft.com/office/drawing/2014/main" id="{34D00AA6-309C-B7E4-1CA3-9630C701BE7D}"/>
              </a:ext>
            </a:extLst>
          </p:cNvPr>
          <p:cNvSpPr>
            <a:spLocks noGrp="1"/>
          </p:cNvSpPr>
          <p:nvPr>
            <p:ph type="title"/>
          </p:nvPr>
        </p:nvSpPr>
        <p:spPr>
          <a:xfrm>
            <a:off x="513723" y="636158"/>
            <a:ext cx="13634608" cy="665409"/>
          </a:xfrm>
        </p:spPr>
        <p:txBody>
          <a:bodyPr/>
          <a:lstStyle/>
          <a:p>
            <a:r>
              <a:rPr lang="en-US" err="1">
                <a:latin typeface="Work Sans Medium"/>
              </a:rPr>
              <a:t>Lähettäjän</a:t>
            </a:r>
            <a:r>
              <a:rPr lang="en-US">
                <a:latin typeface="Work Sans Medium"/>
              </a:rPr>
              <a:t> </a:t>
            </a:r>
            <a:r>
              <a:rPr lang="en-US" err="1">
                <a:latin typeface="Work Sans Medium"/>
              </a:rPr>
              <a:t>rekisteröinti</a:t>
            </a:r>
            <a:r>
              <a:rPr lang="en-US">
                <a:latin typeface="Work Sans Medium"/>
              </a:rPr>
              <a:t> URAM-</a:t>
            </a:r>
            <a:r>
              <a:rPr lang="en-US" err="1">
                <a:latin typeface="Work Sans Medium"/>
              </a:rPr>
              <a:t>palveluun</a:t>
            </a:r>
            <a:r>
              <a:rPr lang="en-US">
                <a:latin typeface="Work Sans Medium"/>
              </a:rPr>
              <a:t> </a:t>
            </a:r>
            <a:r>
              <a:rPr lang="en-US" err="1">
                <a:latin typeface="Work Sans Medium"/>
              </a:rPr>
              <a:t>sekä</a:t>
            </a:r>
            <a:r>
              <a:rPr lang="en-US">
                <a:latin typeface="Work Sans Medium"/>
              </a:rPr>
              <a:t> </a:t>
            </a:r>
            <a:r>
              <a:rPr lang="en-US" err="1">
                <a:latin typeface="Work Sans Medium"/>
              </a:rPr>
              <a:t>Nemoon</a:t>
            </a:r>
            <a:endParaRPr lang="en-US" err="1"/>
          </a:p>
        </p:txBody>
      </p:sp>
      <mc:AlternateContent xmlns:mc="http://schemas.openxmlformats.org/markup-compatibility/2006" xmlns:p14="http://schemas.microsoft.com/office/powerpoint/2010/main">
        <mc:Choice Requires="p14">
          <p:contentPart p14:bwMode="auto" r:id="rId3">
            <p14:nvContentPartPr>
              <p14:cNvPr id="2" name="Käsinkirjoitus 1">
                <a:extLst>
                  <a:ext uri="{FF2B5EF4-FFF2-40B4-BE49-F238E27FC236}">
                    <a16:creationId xmlns:a16="http://schemas.microsoft.com/office/drawing/2014/main" id="{06C68D6D-A10C-ED19-451D-A7501DFB875B}"/>
                  </a:ext>
                </a:extLst>
              </p14:cNvPr>
              <p14:cNvContentPartPr/>
              <p14:nvPr/>
            </p14:nvContentPartPr>
            <p14:xfrm>
              <a:off x="13830328" y="5706324"/>
              <a:ext cx="12407" cy="12407"/>
            </p14:xfrm>
          </p:contentPart>
        </mc:Choice>
        <mc:Fallback xmlns="">
          <p:pic>
            <p:nvPicPr>
              <p:cNvPr id="2" name="Käsinkirjoitus 1">
                <a:extLst>
                  <a:ext uri="{FF2B5EF4-FFF2-40B4-BE49-F238E27FC236}">
                    <a16:creationId xmlns:a16="http://schemas.microsoft.com/office/drawing/2014/main" id="{06C68D6D-A10C-ED19-451D-A7501DFB875B}"/>
                  </a:ext>
                </a:extLst>
              </p:cNvPr>
              <p:cNvPicPr/>
              <p:nvPr/>
            </p:nvPicPr>
            <p:blipFill>
              <a:blip r:embed="rId4"/>
              <a:stretch>
                <a:fillRect/>
              </a:stretch>
            </p:blipFill>
            <p:spPr>
              <a:xfrm>
                <a:off x="13209978" y="5085974"/>
                <a:ext cx="1240700" cy="1240700"/>
              </a:xfrm>
              <a:prstGeom prst="rect">
                <a:avLst/>
              </a:prstGeom>
            </p:spPr>
          </p:pic>
        </mc:Fallback>
      </mc:AlternateContent>
      <p:pic>
        <p:nvPicPr>
          <p:cNvPr id="5" name="Kuva 4" descr="Kuva, joka sisältää kohteen teksti, kuvakaappaus, diagrammi, muotoilu&#10;&#10;Tekoälyllä luotu sisältö saattaa olla virheellistä.">
            <a:extLst>
              <a:ext uri="{FF2B5EF4-FFF2-40B4-BE49-F238E27FC236}">
                <a16:creationId xmlns:a16="http://schemas.microsoft.com/office/drawing/2014/main" id="{4D5080E9-7BB1-9DFF-2D6D-38A133FEA76C}"/>
              </a:ext>
            </a:extLst>
          </p:cNvPr>
          <p:cNvPicPr>
            <a:picLocks noChangeAspect="1"/>
          </p:cNvPicPr>
          <p:nvPr/>
        </p:nvPicPr>
        <p:blipFill>
          <a:blip r:embed="rId5"/>
          <a:stretch>
            <a:fillRect/>
          </a:stretch>
        </p:blipFill>
        <p:spPr>
          <a:xfrm>
            <a:off x="7861021" y="1734305"/>
            <a:ext cx="7640917" cy="6557288"/>
          </a:xfrm>
          <a:prstGeom prst="rect">
            <a:avLst/>
          </a:prstGeom>
        </p:spPr>
      </p:pic>
    </p:spTree>
    <p:extLst>
      <p:ext uri="{BB962C8B-B14F-4D97-AF65-F5344CB8AC3E}">
        <p14:creationId xmlns:p14="http://schemas.microsoft.com/office/powerpoint/2010/main" val="3196313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6DD73B-386C-6BC8-B248-4BD7F1EDFD2A}"/>
              </a:ext>
            </a:extLst>
          </p:cNvPr>
          <p:cNvSpPr>
            <a:spLocks noGrp="1"/>
          </p:cNvSpPr>
          <p:nvPr>
            <p:ph sz="quarter" idx="14"/>
          </p:nvPr>
        </p:nvSpPr>
        <p:spPr>
          <a:xfrm>
            <a:off x="514453" y="1523231"/>
            <a:ext cx="4614760" cy="6292032"/>
          </a:xfrm>
        </p:spPr>
        <p:txBody>
          <a:bodyPr/>
          <a:lstStyle/>
          <a:p>
            <a:pPr marL="285750" indent="-285750">
              <a:buFont typeface="Arial" panose="020B0604020202020204" pitchFamily="34" charset="0"/>
              <a:buChar char="•"/>
            </a:pPr>
            <a:r>
              <a:rPr lang="en-US" err="1">
                <a:latin typeface="Work Sans" pitchFamily="2" charset="77"/>
              </a:rPr>
              <a:t>Viestien</a:t>
            </a:r>
            <a:r>
              <a:rPr lang="en-US">
                <a:latin typeface="Work Sans" pitchFamily="2" charset="77"/>
              </a:rPr>
              <a:t> </a:t>
            </a:r>
            <a:r>
              <a:rPr lang="en-US" err="1">
                <a:latin typeface="Work Sans" pitchFamily="2" charset="77"/>
              </a:rPr>
              <a:t>salaus</a:t>
            </a:r>
            <a:r>
              <a:rPr lang="en-US">
                <a:latin typeface="Work Sans" pitchFamily="2" charset="77"/>
              </a:rPr>
              <a:t> ja </a:t>
            </a:r>
            <a:r>
              <a:rPr lang="en-US" err="1">
                <a:latin typeface="Work Sans" pitchFamily="2" charset="77"/>
              </a:rPr>
              <a:t>luottamus</a:t>
            </a:r>
            <a:r>
              <a:rPr lang="en-US">
                <a:latin typeface="Work Sans" pitchFamily="2" charset="77"/>
              </a:rPr>
              <a:t> </a:t>
            </a:r>
            <a:r>
              <a:rPr lang="en-US" err="1">
                <a:latin typeface="Work Sans" pitchFamily="2" charset="77"/>
              </a:rPr>
              <a:t>lähettäjään</a:t>
            </a:r>
            <a:r>
              <a:rPr lang="en-US">
                <a:latin typeface="Work Sans" pitchFamily="2" charset="77"/>
              </a:rPr>
              <a:t> </a:t>
            </a:r>
            <a:r>
              <a:rPr lang="en-US" err="1">
                <a:latin typeface="Work Sans" pitchFamily="2" charset="77"/>
              </a:rPr>
              <a:t>sekä</a:t>
            </a:r>
            <a:r>
              <a:rPr lang="en-US">
                <a:latin typeface="Work Sans" pitchFamily="2" charset="77"/>
              </a:rPr>
              <a:t> </a:t>
            </a:r>
            <a:r>
              <a:rPr lang="en-US" err="1">
                <a:latin typeface="Work Sans" pitchFamily="2" charset="77"/>
              </a:rPr>
              <a:t>vastaanottajaan</a:t>
            </a:r>
            <a:r>
              <a:rPr lang="en-US">
                <a:latin typeface="Work Sans" pitchFamily="2" charset="77"/>
              </a:rPr>
              <a:t> </a:t>
            </a:r>
            <a:r>
              <a:rPr lang="en-US" err="1">
                <a:latin typeface="Work Sans" pitchFamily="2" charset="77"/>
              </a:rPr>
              <a:t>perustuu</a:t>
            </a:r>
            <a:r>
              <a:rPr lang="en-US">
                <a:latin typeface="Work Sans" pitchFamily="2" charset="77"/>
              </a:rPr>
              <a:t> </a:t>
            </a:r>
            <a:r>
              <a:rPr lang="en-US" err="1">
                <a:latin typeface="Work Sans" pitchFamily="2" charset="77"/>
              </a:rPr>
              <a:t>julkisen</a:t>
            </a:r>
            <a:r>
              <a:rPr lang="en-US">
                <a:latin typeface="Work Sans" pitchFamily="2" charset="77"/>
              </a:rPr>
              <a:t> </a:t>
            </a:r>
            <a:r>
              <a:rPr lang="en-US" err="1">
                <a:latin typeface="Work Sans" pitchFamily="2" charset="77"/>
              </a:rPr>
              <a:t>avaimen</a:t>
            </a:r>
            <a:r>
              <a:rPr lang="en-US">
                <a:latin typeface="Work Sans" pitchFamily="2" charset="77"/>
              </a:rPr>
              <a:t> </a:t>
            </a:r>
            <a:r>
              <a:rPr lang="en-US" err="1">
                <a:latin typeface="Work Sans" pitchFamily="2" charset="77"/>
              </a:rPr>
              <a:t>salaukseen</a:t>
            </a:r>
            <a:r>
              <a:rPr lang="en-US">
                <a:latin typeface="Work Sans" pitchFamily="2" charset="77"/>
              </a:rPr>
              <a:t> ja </a:t>
            </a:r>
            <a:r>
              <a:rPr lang="en-US" err="1">
                <a:latin typeface="Work Sans" pitchFamily="2" charset="77"/>
              </a:rPr>
              <a:t>sertifikaatteihin</a:t>
            </a:r>
            <a:endParaRPr lang="en-US">
              <a:latin typeface="Work Sans" pitchFamily="2" charset="77"/>
            </a:endParaRPr>
          </a:p>
          <a:p>
            <a:pPr marL="823595" lvl="1" indent="-285750">
              <a:buFont typeface="Arial" panose="020B0604020202020204" pitchFamily="34" charset="0"/>
              <a:buChar char="•"/>
            </a:pPr>
            <a:r>
              <a:rPr lang="en-US" err="1">
                <a:latin typeface="Work Sans" pitchFamily="2" charset="77"/>
              </a:rPr>
              <a:t>Lähettäjä</a:t>
            </a:r>
            <a:r>
              <a:rPr lang="en-US">
                <a:latin typeface="Work Sans" pitchFamily="2" charset="77"/>
              </a:rPr>
              <a:t> (C2) ja Nemo RIM (C3) </a:t>
            </a:r>
            <a:r>
              <a:rPr lang="en-US" err="1">
                <a:latin typeface="Work Sans" pitchFamily="2" charset="77"/>
              </a:rPr>
              <a:t>vaihtavat</a:t>
            </a:r>
            <a:r>
              <a:rPr lang="en-US">
                <a:latin typeface="Work Sans" pitchFamily="2" charset="77"/>
              </a:rPr>
              <a:t> </a:t>
            </a:r>
            <a:r>
              <a:rPr lang="en-US" err="1">
                <a:latin typeface="Work Sans" pitchFamily="2" charset="77"/>
              </a:rPr>
              <a:t>julkisia</a:t>
            </a:r>
            <a:r>
              <a:rPr lang="en-US">
                <a:latin typeface="Work Sans" pitchFamily="2" charset="77"/>
              </a:rPr>
              <a:t> </a:t>
            </a:r>
            <a:r>
              <a:rPr lang="en-US" err="1">
                <a:latin typeface="Work Sans" pitchFamily="2" charset="77"/>
              </a:rPr>
              <a:t>sertifikaatteja</a:t>
            </a:r>
            <a:r>
              <a:rPr lang="en-US">
                <a:latin typeface="Work Sans" pitchFamily="2" charset="77"/>
              </a:rPr>
              <a:t> </a:t>
            </a:r>
            <a:r>
              <a:rPr lang="en-US" err="1">
                <a:latin typeface="Work Sans" pitchFamily="2" charset="77"/>
              </a:rPr>
              <a:t>keskenään</a:t>
            </a:r>
            <a:r>
              <a:rPr lang="en-US">
                <a:latin typeface="Work Sans" pitchFamily="2" charset="77"/>
              </a:rPr>
              <a:t> - </a:t>
            </a:r>
            <a:r>
              <a:rPr lang="en-US" err="1">
                <a:latin typeface="Work Sans" pitchFamily="2" charset="77"/>
              </a:rPr>
              <a:t>luottamus</a:t>
            </a:r>
            <a:r>
              <a:rPr lang="en-US">
                <a:latin typeface="Work Sans" pitchFamily="2" charset="77"/>
              </a:rPr>
              <a:t> </a:t>
            </a:r>
            <a:r>
              <a:rPr lang="en-US" err="1">
                <a:latin typeface="Work Sans" pitchFamily="2" charset="77"/>
              </a:rPr>
              <a:t>molempiin</a:t>
            </a:r>
            <a:r>
              <a:rPr lang="en-US">
                <a:latin typeface="Work Sans" pitchFamily="2" charset="77"/>
              </a:rPr>
              <a:t> </a:t>
            </a:r>
            <a:r>
              <a:rPr lang="en-US" err="1">
                <a:latin typeface="Work Sans" pitchFamily="2" charset="77"/>
              </a:rPr>
              <a:t>suuntiin</a:t>
            </a:r>
            <a:endParaRPr lang="en-US">
              <a:latin typeface="Work Sans" pitchFamily="2" charset="77"/>
            </a:endParaRPr>
          </a:p>
          <a:p>
            <a:pPr marL="823595" lvl="1" indent="-285750">
              <a:buFont typeface="Arial" panose="020B0604020202020204" pitchFamily="34" charset="0"/>
              <a:buChar char="•"/>
            </a:pPr>
            <a:r>
              <a:rPr lang="en-US" err="1">
                <a:latin typeface="Work Sans" pitchFamily="2" charset="77"/>
              </a:rPr>
              <a:t>Viestin</a:t>
            </a:r>
            <a:r>
              <a:rPr lang="en-US">
                <a:latin typeface="Work Sans" pitchFamily="2" charset="77"/>
              </a:rPr>
              <a:t> </a:t>
            </a:r>
            <a:r>
              <a:rPr lang="en-US" err="1">
                <a:latin typeface="Work Sans" pitchFamily="2" charset="77"/>
              </a:rPr>
              <a:t>salaus</a:t>
            </a:r>
            <a:r>
              <a:rPr lang="en-US">
                <a:latin typeface="Work Sans" pitchFamily="2" charset="77"/>
              </a:rPr>
              <a:t> ja </a:t>
            </a:r>
            <a:r>
              <a:rPr lang="en-US" err="1">
                <a:latin typeface="Work Sans" pitchFamily="2" charset="77"/>
              </a:rPr>
              <a:t>purkaminen</a:t>
            </a:r>
            <a:r>
              <a:rPr lang="en-US">
                <a:latin typeface="Work Sans" pitchFamily="2" charset="77"/>
              </a:rPr>
              <a:t> </a:t>
            </a:r>
          </a:p>
          <a:p>
            <a:pPr marL="823595" lvl="1" indent="-285750">
              <a:buFont typeface="Arial" panose="020B0604020202020204" pitchFamily="34" charset="0"/>
              <a:buChar char="•"/>
            </a:pPr>
            <a:r>
              <a:rPr lang="en-US" err="1">
                <a:latin typeface="Work Sans" pitchFamily="2" charset="77"/>
              </a:rPr>
              <a:t>Viestin</a:t>
            </a:r>
            <a:r>
              <a:rPr lang="en-US">
                <a:latin typeface="Work Sans" pitchFamily="2" charset="77"/>
              </a:rPr>
              <a:t> </a:t>
            </a:r>
            <a:r>
              <a:rPr lang="en-US" err="1">
                <a:latin typeface="Work Sans" pitchFamily="2" charset="77"/>
              </a:rPr>
              <a:t>eheys</a:t>
            </a:r>
            <a:endParaRPr lang="en-US">
              <a:latin typeface="Work Sans" pitchFamily="2" charset="77"/>
            </a:endParaRPr>
          </a:p>
          <a:p>
            <a:pPr marL="285750" indent="-285750">
              <a:buFont typeface="Arial" panose="020B0604020202020204" pitchFamily="34" charset="0"/>
              <a:buChar char="•"/>
            </a:pPr>
            <a:r>
              <a:rPr lang="en-US" err="1">
                <a:latin typeface="Work Sans" pitchFamily="2" charset="77"/>
              </a:rPr>
              <a:t>Domibus</a:t>
            </a:r>
            <a:r>
              <a:rPr lang="en-US">
                <a:latin typeface="Work Sans" pitchFamily="2" charset="77"/>
              </a:rPr>
              <a:t> </a:t>
            </a:r>
            <a:r>
              <a:rPr lang="en-US" err="1">
                <a:latin typeface="Work Sans" pitchFamily="2" charset="77"/>
              </a:rPr>
              <a:t>sisältää</a:t>
            </a:r>
            <a:r>
              <a:rPr lang="en-US">
                <a:latin typeface="Work Sans" pitchFamily="2" charset="77"/>
              </a:rPr>
              <a:t> </a:t>
            </a:r>
            <a:r>
              <a:rPr lang="en-US" err="1">
                <a:latin typeface="Work Sans" pitchFamily="2" charset="77"/>
              </a:rPr>
              <a:t>Keystoren</a:t>
            </a:r>
            <a:r>
              <a:rPr lang="en-US">
                <a:latin typeface="Work Sans" pitchFamily="2" charset="77"/>
              </a:rPr>
              <a:t> ja </a:t>
            </a:r>
            <a:r>
              <a:rPr lang="en-US" err="1">
                <a:latin typeface="Work Sans" pitchFamily="2" charset="77"/>
              </a:rPr>
              <a:t>Truststoren</a:t>
            </a:r>
            <a:endParaRPr lang="en-US">
              <a:latin typeface="Work Sans" pitchFamily="2" charset="77"/>
            </a:endParaRPr>
          </a:p>
          <a:p>
            <a:pPr marL="823595" lvl="1" indent="-285750">
              <a:buFont typeface="Arial" panose="020B0604020202020204" pitchFamily="34" charset="0"/>
              <a:buChar char="•"/>
            </a:pPr>
            <a:r>
              <a:rPr lang="en-US">
                <a:latin typeface="Work Sans" pitchFamily="2" charset="77"/>
              </a:rPr>
              <a:t>Keystore </a:t>
            </a:r>
            <a:r>
              <a:rPr lang="en-US" err="1">
                <a:latin typeface="Work Sans" pitchFamily="2" charset="77"/>
              </a:rPr>
              <a:t>sisältää</a:t>
            </a:r>
            <a:r>
              <a:rPr lang="en-US">
                <a:latin typeface="Work Sans" pitchFamily="2" charset="77"/>
              </a:rPr>
              <a:t> </a:t>
            </a:r>
            <a:r>
              <a:rPr lang="en-US" err="1">
                <a:latin typeface="Work Sans" pitchFamily="2" charset="77"/>
              </a:rPr>
              <a:t>yksityiset</a:t>
            </a:r>
            <a:r>
              <a:rPr lang="en-US">
                <a:latin typeface="Work Sans" pitchFamily="2" charset="77"/>
              </a:rPr>
              <a:t> </a:t>
            </a:r>
            <a:r>
              <a:rPr lang="en-US" err="1">
                <a:latin typeface="Work Sans" pitchFamily="2" charset="77"/>
              </a:rPr>
              <a:t>avaimet</a:t>
            </a:r>
            <a:endParaRPr lang="en-US">
              <a:latin typeface="Work Sans" pitchFamily="2" charset="77"/>
            </a:endParaRPr>
          </a:p>
          <a:p>
            <a:pPr marL="823595" lvl="1" indent="-285750">
              <a:buFont typeface="Arial" panose="020B0604020202020204" pitchFamily="34" charset="0"/>
              <a:buChar char="•"/>
            </a:pPr>
            <a:r>
              <a:rPr lang="en-US" err="1">
                <a:latin typeface="Work Sans" pitchFamily="2" charset="77"/>
              </a:rPr>
              <a:t>Truststore</a:t>
            </a:r>
            <a:r>
              <a:rPr lang="en-US">
                <a:latin typeface="Work Sans" pitchFamily="2" charset="77"/>
              </a:rPr>
              <a:t> </a:t>
            </a:r>
            <a:r>
              <a:rPr lang="en-US" err="1">
                <a:latin typeface="Work Sans" pitchFamily="2" charset="77"/>
              </a:rPr>
              <a:t>sisältää</a:t>
            </a:r>
            <a:r>
              <a:rPr lang="en-US">
                <a:latin typeface="Work Sans" pitchFamily="2" charset="77"/>
              </a:rPr>
              <a:t> </a:t>
            </a:r>
            <a:r>
              <a:rPr lang="en-US" err="1">
                <a:latin typeface="Work Sans" pitchFamily="2" charset="77"/>
              </a:rPr>
              <a:t>toisen</a:t>
            </a:r>
            <a:r>
              <a:rPr lang="en-US">
                <a:latin typeface="Work Sans" pitchFamily="2" charset="77"/>
              </a:rPr>
              <a:t> </a:t>
            </a:r>
            <a:r>
              <a:rPr lang="en-US" err="1">
                <a:latin typeface="Work Sans" pitchFamily="2" charset="77"/>
              </a:rPr>
              <a:t>osapuolen</a:t>
            </a:r>
            <a:r>
              <a:rPr lang="en-US">
                <a:latin typeface="Work Sans" pitchFamily="2" charset="77"/>
              </a:rPr>
              <a:t> </a:t>
            </a:r>
            <a:r>
              <a:rPr lang="en-US" err="1">
                <a:latin typeface="Work Sans" pitchFamily="2" charset="77"/>
              </a:rPr>
              <a:t>julkisen</a:t>
            </a:r>
            <a:r>
              <a:rPr lang="en-US">
                <a:latin typeface="Work Sans" pitchFamily="2" charset="77"/>
              </a:rPr>
              <a:t> </a:t>
            </a:r>
            <a:r>
              <a:rPr lang="en-US" err="1">
                <a:latin typeface="Work Sans" pitchFamily="2" charset="77"/>
              </a:rPr>
              <a:t>avaimen</a:t>
            </a:r>
            <a:r>
              <a:rPr lang="en-US">
                <a:latin typeface="Work Sans" pitchFamily="2" charset="77"/>
              </a:rPr>
              <a:t> </a:t>
            </a:r>
          </a:p>
        </p:txBody>
      </p:sp>
      <p:sp>
        <p:nvSpPr>
          <p:cNvPr id="4" name="Title 3">
            <a:extLst>
              <a:ext uri="{FF2B5EF4-FFF2-40B4-BE49-F238E27FC236}">
                <a16:creationId xmlns:a16="http://schemas.microsoft.com/office/drawing/2014/main" id="{E27EA33B-DAEE-5043-C776-27236E14BEAF}"/>
              </a:ext>
            </a:extLst>
          </p:cNvPr>
          <p:cNvSpPr>
            <a:spLocks noGrp="1"/>
          </p:cNvSpPr>
          <p:nvPr>
            <p:ph type="title"/>
          </p:nvPr>
        </p:nvSpPr>
        <p:spPr>
          <a:xfrm>
            <a:off x="513723" y="550433"/>
            <a:ext cx="7386823" cy="665409"/>
          </a:xfrm>
        </p:spPr>
        <p:txBody>
          <a:bodyPr/>
          <a:lstStyle/>
          <a:p>
            <a:r>
              <a:rPr lang="en-US" err="1">
                <a:latin typeface="Work Sans Medium"/>
              </a:rPr>
              <a:t>Sertifikaatit</a:t>
            </a:r>
            <a:r>
              <a:rPr lang="en-US" dirty="0">
                <a:latin typeface="Work Sans Medium"/>
              </a:rPr>
              <a:t> </a:t>
            </a:r>
            <a:endParaRPr lang="en-US"/>
          </a:p>
        </p:txBody>
      </p:sp>
      <p:pic>
        <p:nvPicPr>
          <p:cNvPr id="6" name="Picture 5" descr="A diagram of a service&#10;&#10;AI-generated content may be incorrect.">
            <a:extLst>
              <a:ext uri="{FF2B5EF4-FFF2-40B4-BE49-F238E27FC236}">
                <a16:creationId xmlns:a16="http://schemas.microsoft.com/office/drawing/2014/main" id="{493713D8-8B48-EEFC-FB70-561DFCA38A31}"/>
              </a:ext>
            </a:extLst>
          </p:cNvPr>
          <p:cNvPicPr>
            <a:picLocks noChangeAspect="1"/>
          </p:cNvPicPr>
          <p:nvPr/>
        </p:nvPicPr>
        <p:blipFill>
          <a:blip r:embed="rId3"/>
          <a:stretch>
            <a:fillRect/>
          </a:stretch>
        </p:blipFill>
        <p:spPr>
          <a:xfrm>
            <a:off x="5600700" y="448247"/>
            <a:ext cx="10440770" cy="7918698"/>
          </a:xfrm>
          <a:prstGeom prst="rect">
            <a:avLst/>
          </a:prstGeom>
          <a:ln>
            <a:solidFill>
              <a:srgbClr val="4472C4"/>
            </a:solidFill>
          </a:ln>
        </p:spPr>
      </p:pic>
      <p:sp>
        <p:nvSpPr>
          <p:cNvPr id="5" name="Rounded Rectangle 4">
            <a:extLst>
              <a:ext uri="{FF2B5EF4-FFF2-40B4-BE49-F238E27FC236}">
                <a16:creationId xmlns:a16="http://schemas.microsoft.com/office/drawing/2014/main" id="{9717A071-D675-15FF-354E-3D3CCAE44131}"/>
              </a:ext>
            </a:extLst>
          </p:cNvPr>
          <p:cNvSpPr/>
          <p:nvPr/>
        </p:nvSpPr>
        <p:spPr>
          <a:xfrm>
            <a:off x="6843712" y="671513"/>
            <a:ext cx="1285081" cy="486587"/>
          </a:xfrm>
          <a:prstGeom prst="round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233DF8D-0481-C44C-3763-2381EC1F9EF9}"/>
              </a:ext>
            </a:extLst>
          </p:cNvPr>
          <p:cNvSpPr/>
          <p:nvPr/>
        </p:nvSpPr>
        <p:spPr>
          <a:xfrm>
            <a:off x="9029700" y="2571750"/>
            <a:ext cx="2571750" cy="1528763"/>
          </a:xfrm>
          <a:prstGeom prst="round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478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CE3AB-8907-81C2-62EF-6E8BBF65992B}"/>
              </a:ext>
            </a:extLst>
          </p:cNvPr>
          <p:cNvSpPr>
            <a:spLocks noGrp="1"/>
          </p:cNvSpPr>
          <p:nvPr>
            <p:ph sz="quarter" idx="14"/>
          </p:nvPr>
        </p:nvSpPr>
        <p:spPr>
          <a:xfrm>
            <a:off x="564136" y="1871573"/>
            <a:ext cx="8261949" cy="4475313"/>
          </a:xfrm>
        </p:spPr>
        <p:txBody>
          <a:bodyPr/>
          <a:lstStyle/>
          <a:p>
            <a:pPr marL="285750" indent="-285750">
              <a:buFont typeface="Arial" panose="020B0604020202020204" pitchFamily="34" charset="0"/>
              <a:buChar char="•"/>
            </a:pPr>
            <a:r>
              <a:rPr lang="en-US" err="1">
                <a:latin typeface="Work Sans Medium"/>
              </a:rPr>
              <a:t>Sisältää</a:t>
            </a:r>
            <a:r>
              <a:rPr lang="en-US">
                <a:latin typeface="Work Sans Medium"/>
              </a:rPr>
              <a:t> </a:t>
            </a:r>
            <a:r>
              <a:rPr lang="en-US" err="1">
                <a:latin typeface="Work Sans Medium"/>
              </a:rPr>
              <a:t>osapuolten</a:t>
            </a:r>
            <a:r>
              <a:rPr lang="en-US">
                <a:latin typeface="Work Sans Medium"/>
              </a:rPr>
              <a:t> (parties) </a:t>
            </a:r>
            <a:r>
              <a:rPr lang="en-US" err="1">
                <a:latin typeface="Work Sans Medium"/>
              </a:rPr>
              <a:t>verkko-osoitteet</a:t>
            </a:r>
            <a:endParaRPr lang="en-US">
              <a:latin typeface="Work Sans Medium"/>
            </a:endParaRPr>
          </a:p>
          <a:p>
            <a:pPr marL="285750" indent="-285750">
              <a:buFont typeface="Arial" panose="020B0604020202020204" pitchFamily="34" charset="0"/>
              <a:buChar char="•"/>
            </a:pPr>
            <a:r>
              <a:rPr lang="en-US" err="1">
                <a:latin typeface="Work Sans Medium"/>
              </a:rPr>
              <a:t>Mahdollistaa</a:t>
            </a:r>
            <a:r>
              <a:rPr lang="en-US">
                <a:latin typeface="Work Sans Medium"/>
              </a:rPr>
              <a:t> RIM-</a:t>
            </a:r>
            <a:r>
              <a:rPr lang="en-US" err="1">
                <a:latin typeface="Work Sans Medium"/>
              </a:rPr>
              <a:t>verkossa</a:t>
            </a:r>
            <a:r>
              <a:rPr lang="en-US">
                <a:latin typeface="Work Sans Medium"/>
              </a:rPr>
              <a:t> </a:t>
            </a:r>
            <a:r>
              <a:rPr lang="en-US" err="1">
                <a:latin typeface="Work Sans Medium"/>
              </a:rPr>
              <a:t>osapuolten</a:t>
            </a:r>
            <a:r>
              <a:rPr lang="en-US">
                <a:latin typeface="Work Sans Medium"/>
              </a:rPr>
              <a:t> </a:t>
            </a:r>
            <a:r>
              <a:rPr lang="en-US" err="1">
                <a:latin typeface="Work Sans Medium"/>
              </a:rPr>
              <a:t>löytämisen</a:t>
            </a:r>
            <a:endParaRPr lang="en-US">
              <a:latin typeface="Work Sans Medium"/>
            </a:endParaRPr>
          </a:p>
          <a:p>
            <a:pPr marL="285750" indent="-285750">
              <a:buFont typeface="Arial" panose="020B0604020202020204" pitchFamily="34" charset="0"/>
              <a:buChar char="•"/>
            </a:pPr>
            <a:r>
              <a:rPr lang="en-US" err="1">
                <a:latin typeface="Work Sans Medium"/>
              </a:rPr>
              <a:t>Tulevaisuudessa</a:t>
            </a:r>
            <a:r>
              <a:rPr lang="en-US">
                <a:latin typeface="Work Sans Medium"/>
              </a:rPr>
              <a:t> </a:t>
            </a:r>
            <a:r>
              <a:rPr lang="en-US" err="1">
                <a:latin typeface="Work Sans Medium"/>
              </a:rPr>
              <a:t>helpompi</a:t>
            </a:r>
            <a:r>
              <a:rPr lang="en-US">
                <a:latin typeface="Work Sans Medium"/>
              </a:rPr>
              <a:t> -&gt; Common Addressing Service (CAS)</a:t>
            </a:r>
          </a:p>
        </p:txBody>
      </p:sp>
      <p:sp>
        <p:nvSpPr>
          <p:cNvPr id="4" name="Title 3">
            <a:extLst>
              <a:ext uri="{FF2B5EF4-FFF2-40B4-BE49-F238E27FC236}">
                <a16:creationId xmlns:a16="http://schemas.microsoft.com/office/drawing/2014/main" id="{BA9EBFB3-CCF9-A170-1453-286B6938C827}"/>
              </a:ext>
            </a:extLst>
          </p:cNvPr>
          <p:cNvSpPr>
            <a:spLocks noGrp="1"/>
          </p:cNvSpPr>
          <p:nvPr>
            <p:ph type="title"/>
          </p:nvPr>
        </p:nvSpPr>
        <p:spPr>
          <a:xfrm>
            <a:off x="513722" y="653725"/>
            <a:ext cx="7386823" cy="665409"/>
          </a:xfrm>
        </p:spPr>
        <p:txBody>
          <a:bodyPr/>
          <a:lstStyle/>
          <a:p>
            <a:r>
              <a:rPr lang="en-US" err="1">
                <a:latin typeface="Work Sans Medium"/>
              </a:rPr>
              <a:t>Domibusin</a:t>
            </a:r>
            <a:r>
              <a:rPr lang="en-US">
                <a:latin typeface="Work Sans Medium"/>
              </a:rPr>
              <a:t> pmode.xml </a:t>
            </a:r>
            <a:r>
              <a:rPr lang="en-US" err="1">
                <a:latin typeface="Work Sans Medium"/>
              </a:rPr>
              <a:t>konfiguraatio</a:t>
            </a:r>
            <a:r>
              <a:rPr lang="en-US">
                <a:latin typeface="Work Sans Medium"/>
              </a:rPr>
              <a:t> </a:t>
            </a:r>
            <a:endParaRPr lang="en-US"/>
          </a:p>
        </p:txBody>
      </p:sp>
      <p:pic>
        <p:nvPicPr>
          <p:cNvPr id="6" name="Picture 5" descr="A computer screen shot of text&#10;&#10;AI-generated content may be incorrect.">
            <a:extLst>
              <a:ext uri="{FF2B5EF4-FFF2-40B4-BE49-F238E27FC236}">
                <a16:creationId xmlns:a16="http://schemas.microsoft.com/office/drawing/2014/main" id="{88BBE762-AEAE-A5FF-3781-3D6A49685BB3}"/>
              </a:ext>
            </a:extLst>
          </p:cNvPr>
          <p:cNvPicPr>
            <a:picLocks noChangeAspect="1"/>
          </p:cNvPicPr>
          <p:nvPr/>
        </p:nvPicPr>
        <p:blipFill>
          <a:blip r:embed="rId2"/>
          <a:stretch>
            <a:fillRect/>
          </a:stretch>
        </p:blipFill>
        <p:spPr>
          <a:xfrm>
            <a:off x="570063" y="3627138"/>
            <a:ext cx="13060212" cy="4090744"/>
          </a:xfrm>
          <a:prstGeom prst="rect">
            <a:avLst/>
          </a:prstGeom>
        </p:spPr>
      </p:pic>
    </p:spTree>
    <p:extLst>
      <p:ext uri="{BB962C8B-B14F-4D97-AF65-F5344CB8AC3E}">
        <p14:creationId xmlns:p14="http://schemas.microsoft.com/office/powerpoint/2010/main" val="1707016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C120-DB06-76C9-33CB-0E37B2AD88D9}"/>
              </a:ext>
            </a:extLst>
          </p:cNvPr>
          <p:cNvSpPr>
            <a:spLocks noGrp="1"/>
          </p:cNvSpPr>
          <p:nvPr>
            <p:ph type="title"/>
          </p:nvPr>
        </p:nvSpPr>
        <p:spPr>
          <a:xfrm>
            <a:off x="964132" y="2585126"/>
            <a:ext cx="10684800" cy="2352634"/>
          </a:xfrm>
        </p:spPr>
        <p:txBody>
          <a:bodyPr/>
          <a:lstStyle/>
          <a:p>
            <a:r>
              <a:rPr lang="fi-FI">
                <a:latin typeface="Work Sans SemiBold"/>
              </a:rPr>
              <a:t>Ohjelma</a:t>
            </a:r>
            <a:endParaRPr lang="fi-FI"/>
          </a:p>
        </p:txBody>
      </p:sp>
    </p:spTree>
    <p:extLst>
      <p:ext uri="{BB962C8B-B14F-4D97-AF65-F5344CB8AC3E}">
        <p14:creationId xmlns:p14="http://schemas.microsoft.com/office/powerpoint/2010/main" val="2212850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060917-6B2A-AC18-AF57-D9A19C612638}"/>
              </a:ext>
            </a:extLst>
          </p:cNvPr>
          <p:cNvSpPr>
            <a:spLocks noGrp="1"/>
          </p:cNvSpPr>
          <p:nvPr>
            <p:ph type="title"/>
          </p:nvPr>
        </p:nvSpPr>
        <p:spPr>
          <a:xfrm>
            <a:off x="741971" y="575585"/>
            <a:ext cx="8916732" cy="665409"/>
          </a:xfrm>
        </p:spPr>
        <p:txBody>
          <a:bodyPr/>
          <a:lstStyle/>
          <a:p>
            <a:r>
              <a:rPr lang="en-US" err="1">
                <a:latin typeface="Work Sans Medium"/>
              </a:rPr>
              <a:t>Domibusin</a:t>
            </a:r>
            <a:r>
              <a:rPr lang="en-US">
                <a:latin typeface="Work Sans Medium"/>
              </a:rPr>
              <a:t> </a:t>
            </a:r>
            <a:r>
              <a:rPr lang="en-US" err="1">
                <a:latin typeface="Work Sans Medium"/>
              </a:rPr>
              <a:t>viestirajapinta</a:t>
            </a:r>
            <a:r>
              <a:rPr lang="en-US">
                <a:latin typeface="Work Sans Medium"/>
              </a:rPr>
              <a:t> </a:t>
            </a:r>
            <a:endParaRPr lang="en-US"/>
          </a:p>
        </p:txBody>
      </p:sp>
      <p:sp>
        <p:nvSpPr>
          <p:cNvPr id="9" name="Content Placeholder 2">
            <a:extLst>
              <a:ext uri="{FF2B5EF4-FFF2-40B4-BE49-F238E27FC236}">
                <a16:creationId xmlns:a16="http://schemas.microsoft.com/office/drawing/2014/main" id="{BB9CB779-592D-095F-0B54-1527A4D193E7}"/>
              </a:ext>
            </a:extLst>
          </p:cNvPr>
          <p:cNvSpPr>
            <a:spLocks noGrp="1"/>
          </p:cNvSpPr>
          <p:nvPr>
            <p:ph sz="quarter" idx="14"/>
          </p:nvPr>
        </p:nvSpPr>
        <p:spPr>
          <a:xfrm>
            <a:off x="675970" y="1518070"/>
            <a:ext cx="5053318" cy="6627823"/>
          </a:xfrm>
        </p:spPr>
        <p:txBody>
          <a:bodyPr/>
          <a:lstStyle/>
          <a:p>
            <a:pPr marL="285750" indent="-285750">
              <a:buFont typeface="Arial" panose="020B0604020202020204" pitchFamily="34" charset="0"/>
              <a:buChar char="•"/>
            </a:pPr>
            <a:r>
              <a:rPr lang="en-US">
                <a:latin typeface="Work Sans" pitchFamily="2" charset="77"/>
              </a:rPr>
              <a:t>SOAP-</a:t>
            </a:r>
            <a:r>
              <a:rPr lang="en-US" err="1">
                <a:latin typeface="Work Sans" pitchFamily="2" charset="77"/>
              </a:rPr>
              <a:t>rajapinta</a:t>
            </a:r>
            <a:r>
              <a:rPr lang="en-US">
                <a:latin typeface="Work Sans" pitchFamily="2" charset="77"/>
              </a:rPr>
              <a:t> </a:t>
            </a:r>
            <a:r>
              <a:rPr lang="en-US" err="1">
                <a:latin typeface="Work Sans" pitchFamily="2" charset="77"/>
              </a:rPr>
              <a:t>viestien</a:t>
            </a:r>
            <a:r>
              <a:rPr lang="en-US">
                <a:latin typeface="Work Sans" pitchFamily="2" charset="77"/>
              </a:rPr>
              <a:t> </a:t>
            </a:r>
            <a:r>
              <a:rPr lang="en-US" err="1">
                <a:latin typeface="Work Sans" pitchFamily="2" charset="77"/>
              </a:rPr>
              <a:t>lähettämiseen</a:t>
            </a:r>
            <a:r>
              <a:rPr lang="en-US">
                <a:latin typeface="Work Sans" pitchFamily="2" charset="77"/>
              </a:rPr>
              <a:t> ja </a:t>
            </a:r>
            <a:r>
              <a:rPr lang="en-US" err="1">
                <a:latin typeface="Work Sans" pitchFamily="2" charset="77"/>
              </a:rPr>
              <a:t>vastaanottamiseen</a:t>
            </a:r>
            <a:endParaRPr lang="en-US">
              <a:latin typeface="Work Sans" pitchFamily="2" charset="77"/>
            </a:endParaRPr>
          </a:p>
          <a:p>
            <a:pPr marL="285750" indent="-285750">
              <a:buFont typeface="Arial" panose="020B0604020202020204" pitchFamily="34" charset="0"/>
              <a:buChar char="•"/>
            </a:pPr>
            <a:r>
              <a:rPr lang="en-US">
                <a:latin typeface="Work Sans" pitchFamily="2" charset="77"/>
              </a:rPr>
              <a:t>Header</a:t>
            </a:r>
          </a:p>
          <a:p>
            <a:pPr marL="823595" lvl="1" indent="-285750">
              <a:buFont typeface="Arial" panose="020B0604020202020204" pitchFamily="34" charset="0"/>
              <a:buChar char="•"/>
            </a:pPr>
            <a:r>
              <a:rPr lang="en-US" err="1">
                <a:latin typeface="Work Sans" pitchFamily="2" charset="77"/>
              </a:rPr>
              <a:t>Lähettäjän</a:t>
            </a:r>
            <a:r>
              <a:rPr lang="en-US">
                <a:latin typeface="Work Sans" pitchFamily="2" charset="77"/>
              </a:rPr>
              <a:t> </a:t>
            </a:r>
            <a:r>
              <a:rPr lang="en-US" err="1">
                <a:latin typeface="Work Sans" pitchFamily="2" charset="77"/>
              </a:rPr>
              <a:t>tiedot</a:t>
            </a:r>
            <a:endParaRPr lang="en-US">
              <a:latin typeface="Work Sans" pitchFamily="2" charset="77"/>
            </a:endParaRPr>
          </a:p>
          <a:p>
            <a:pPr marL="823595" lvl="1" indent="-285750">
              <a:buFont typeface="Arial" panose="020B0604020202020204" pitchFamily="34" charset="0"/>
              <a:buChar char="•"/>
            </a:pPr>
            <a:r>
              <a:rPr lang="en-US" err="1">
                <a:latin typeface="Work Sans" pitchFamily="2" charset="77"/>
              </a:rPr>
              <a:t>Vastaanottajan</a:t>
            </a:r>
            <a:r>
              <a:rPr lang="en-US">
                <a:latin typeface="Work Sans" pitchFamily="2" charset="77"/>
              </a:rPr>
              <a:t> </a:t>
            </a:r>
            <a:r>
              <a:rPr lang="en-US" err="1">
                <a:latin typeface="Work Sans" pitchFamily="2" charset="77"/>
              </a:rPr>
              <a:t>tiedot</a:t>
            </a:r>
            <a:endParaRPr lang="en-US">
              <a:latin typeface="Work Sans" pitchFamily="2" charset="77"/>
            </a:endParaRPr>
          </a:p>
          <a:p>
            <a:pPr marL="823595" lvl="1" indent="-285750">
              <a:buFont typeface="Arial" panose="020B0604020202020204" pitchFamily="34" charset="0"/>
              <a:buChar char="•"/>
            </a:pPr>
            <a:r>
              <a:rPr lang="en-US" err="1">
                <a:latin typeface="Work Sans" pitchFamily="2" charset="77"/>
              </a:rPr>
              <a:t>Ilmoituksen</a:t>
            </a:r>
            <a:r>
              <a:rPr lang="en-US">
                <a:latin typeface="Work Sans" pitchFamily="2" charset="77"/>
              </a:rPr>
              <a:t> </a:t>
            </a:r>
            <a:r>
              <a:rPr lang="en-US" err="1">
                <a:latin typeface="Work Sans" pitchFamily="2" charset="77"/>
              </a:rPr>
              <a:t>tyyppi</a:t>
            </a:r>
            <a:r>
              <a:rPr lang="en-US">
                <a:latin typeface="Work Sans" pitchFamily="2" charset="77"/>
              </a:rPr>
              <a:t> (VID, NOA, ATA..)</a:t>
            </a:r>
          </a:p>
          <a:p>
            <a:pPr marL="823595" lvl="1" indent="-285750">
              <a:buFont typeface="Arial" panose="020B0604020202020204" pitchFamily="34" charset="0"/>
              <a:buChar char="•"/>
            </a:pPr>
            <a:r>
              <a:rPr lang="en-US" err="1">
                <a:latin typeface="Work Sans" pitchFamily="2" charset="77"/>
              </a:rPr>
              <a:t>Muuta</a:t>
            </a:r>
            <a:r>
              <a:rPr lang="en-US">
                <a:latin typeface="Work Sans" pitchFamily="2" charset="77"/>
              </a:rPr>
              <a:t> </a:t>
            </a:r>
            <a:r>
              <a:rPr lang="en-US" err="1">
                <a:latin typeface="Work Sans" pitchFamily="2" charset="77"/>
              </a:rPr>
              <a:t>metadataa</a:t>
            </a:r>
            <a:endParaRPr lang="en-US">
              <a:latin typeface="Work Sans" pitchFamily="2" charset="77"/>
            </a:endParaRPr>
          </a:p>
          <a:p>
            <a:pPr marL="285750" indent="-285750">
              <a:buFont typeface="Arial" panose="020B0604020202020204" pitchFamily="34" charset="0"/>
              <a:buChar char="•"/>
            </a:pPr>
            <a:r>
              <a:rPr lang="en-US">
                <a:latin typeface="Work Sans" pitchFamily="2" charset="77"/>
              </a:rPr>
              <a:t>Body</a:t>
            </a:r>
          </a:p>
          <a:p>
            <a:pPr marL="823595" lvl="1" indent="-285750">
              <a:buFont typeface="Arial" panose="020B0604020202020204" pitchFamily="34" charset="0"/>
              <a:buChar char="•"/>
            </a:pPr>
            <a:r>
              <a:rPr lang="en-US" err="1">
                <a:latin typeface="Work Sans" pitchFamily="2" charset="77"/>
              </a:rPr>
              <a:t>Ilmoituksen</a:t>
            </a:r>
            <a:r>
              <a:rPr lang="en-US">
                <a:latin typeface="Work Sans" pitchFamily="2" charset="77"/>
              </a:rPr>
              <a:t> </a:t>
            </a:r>
            <a:r>
              <a:rPr lang="en-US" err="1">
                <a:latin typeface="Work Sans" pitchFamily="2" charset="77"/>
              </a:rPr>
              <a:t>sisältö</a:t>
            </a:r>
            <a:endParaRPr lang="en-US">
              <a:latin typeface="Work Sans" pitchFamily="2" charset="77"/>
            </a:endParaRPr>
          </a:p>
          <a:p>
            <a:pPr marL="823595" lvl="1" indent="-285750">
              <a:buFont typeface="Arial" panose="020B0604020202020204" pitchFamily="34" charset="0"/>
              <a:buChar char="•"/>
            </a:pPr>
            <a:r>
              <a:rPr lang="en-US" err="1">
                <a:latin typeface="Work Sans" pitchFamily="2" charset="77"/>
              </a:rPr>
              <a:t>Asic</a:t>
            </a:r>
            <a:r>
              <a:rPr lang="en-US">
                <a:latin typeface="Work Sans" pitchFamily="2" charset="77"/>
              </a:rPr>
              <a:t>-e container (zip-</a:t>
            </a:r>
            <a:r>
              <a:rPr lang="en-US" err="1">
                <a:latin typeface="Work Sans" pitchFamily="2" charset="77"/>
              </a:rPr>
              <a:t>tiedosto</a:t>
            </a:r>
            <a:r>
              <a:rPr lang="en-US">
                <a:latin typeface="Work Sans" pitchFamily="2" charset="77"/>
              </a:rPr>
              <a:t> </a:t>
            </a:r>
            <a:r>
              <a:rPr lang="en-US" err="1">
                <a:latin typeface="Work Sans" pitchFamily="2" charset="77"/>
              </a:rPr>
              <a:t>allekirjoituksella</a:t>
            </a:r>
            <a:r>
              <a:rPr lang="en-US">
                <a:latin typeface="Work Sans" pitchFamily="2" charset="77"/>
              </a:rPr>
              <a:t>)</a:t>
            </a:r>
          </a:p>
          <a:p>
            <a:pPr marL="823595" lvl="1" indent="-285750">
              <a:buFont typeface="Arial" panose="020B0604020202020204" pitchFamily="34" charset="0"/>
              <a:buChar char="•"/>
            </a:pPr>
            <a:r>
              <a:rPr lang="en-US">
                <a:latin typeface="Work Sans" pitchFamily="2" charset="77"/>
              </a:rPr>
              <a:t>Base64-enkoodattuna tai SOAP-</a:t>
            </a:r>
            <a:r>
              <a:rPr lang="en-US" err="1">
                <a:latin typeface="Work Sans" pitchFamily="2" charset="77"/>
              </a:rPr>
              <a:t>attachmenttina</a:t>
            </a:r>
            <a:r>
              <a:rPr lang="en-US">
                <a:latin typeface="Work Sans" pitchFamily="2" charset="77"/>
              </a:rPr>
              <a:t> </a:t>
            </a:r>
          </a:p>
        </p:txBody>
      </p:sp>
      <p:pic>
        <p:nvPicPr>
          <p:cNvPr id="2" name="Picture 1" descr="A screenshot of a computer program&#10;&#10;AI-generated content may be incorrect.">
            <a:extLst>
              <a:ext uri="{FF2B5EF4-FFF2-40B4-BE49-F238E27FC236}">
                <a16:creationId xmlns:a16="http://schemas.microsoft.com/office/drawing/2014/main" id="{BB489E97-54AC-10DA-1EB1-15A4B89536CE}"/>
              </a:ext>
            </a:extLst>
          </p:cNvPr>
          <p:cNvPicPr>
            <a:picLocks noChangeAspect="1"/>
          </p:cNvPicPr>
          <p:nvPr/>
        </p:nvPicPr>
        <p:blipFill>
          <a:blip r:embed="rId2"/>
          <a:stretch>
            <a:fillRect/>
          </a:stretch>
        </p:blipFill>
        <p:spPr>
          <a:xfrm>
            <a:off x="6433453" y="1441081"/>
            <a:ext cx="8951822" cy="6781800"/>
          </a:xfrm>
          <a:prstGeom prst="rect">
            <a:avLst/>
          </a:prstGeom>
        </p:spPr>
      </p:pic>
      <p:sp>
        <p:nvSpPr>
          <p:cNvPr id="3" name="Content Placeholder 2">
            <a:extLst>
              <a:ext uri="{FF2B5EF4-FFF2-40B4-BE49-F238E27FC236}">
                <a16:creationId xmlns:a16="http://schemas.microsoft.com/office/drawing/2014/main" id="{BDE08C9A-8D93-196B-F51B-8B2C45CD4053}"/>
              </a:ext>
            </a:extLst>
          </p:cNvPr>
          <p:cNvSpPr txBox="1">
            <a:spLocks/>
          </p:cNvSpPr>
          <p:nvPr/>
        </p:nvSpPr>
        <p:spPr>
          <a:xfrm>
            <a:off x="6433453" y="8422968"/>
            <a:ext cx="7452824" cy="259193"/>
          </a:xfrm>
          <a:prstGeom prst="rect">
            <a:avLst/>
          </a:prstGeom>
        </p:spPr>
        <p:txBody>
          <a:bodyPr vert="horz" lIns="0" tIns="0" rIns="0" bIns="0" rtlCol="0" anchor="t" anchorCtr="0">
            <a:noAutofit/>
          </a:bodyPr>
          <a:lstStyle>
            <a:lvl1pPr marL="0" indent="0" algn="l" defTabSz="1219170" rtl="0" eaLnBrk="1" latinLnBrk="0" hangingPunct="1">
              <a:lnSpc>
                <a:spcPct val="95000"/>
              </a:lnSpc>
              <a:spcBef>
                <a:spcPts val="1500"/>
              </a:spcBef>
              <a:buSzPct val="100000"/>
              <a:buFont typeface="Arial" panose="020B0604020202020204" pitchFamily="34" charset="0"/>
              <a:buNone/>
              <a:defRPr sz="1800" kern="1200">
                <a:solidFill>
                  <a:schemeClr val="tx1"/>
                </a:solidFill>
                <a:latin typeface="Work Sans Medium" pitchFamily="2" charset="77"/>
                <a:ea typeface="+mn-ea"/>
                <a:cs typeface="+mn-cs"/>
              </a:defRPr>
            </a:lvl1pPr>
            <a:lvl2pPr marL="538162" indent="0" algn="l" defTabSz="1219170" rtl="0" eaLnBrk="1" latinLnBrk="0" hangingPunct="1">
              <a:lnSpc>
                <a:spcPct val="95000"/>
              </a:lnSpc>
              <a:spcBef>
                <a:spcPts val="1500"/>
              </a:spcBef>
              <a:buSzPct val="100000"/>
              <a:buFont typeface="Arial" panose="020B0604020202020204" pitchFamily="34" charset="0"/>
              <a:buNone/>
              <a:defRPr sz="1800" kern="1200">
                <a:solidFill>
                  <a:schemeClr val="tx1"/>
                </a:solidFill>
                <a:latin typeface="Work Sans Medium" pitchFamily="2" charset="77"/>
                <a:ea typeface="+mn-ea"/>
                <a:cs typeface="+mn-cs"/>
              </a:defRPr>
            </a:lvl2pPr>
            <a:lvl3pPr marL="1076325" indent="0" algn="l" defTabSz="1219170" rtl="0" eaLnBrk="1" latinLnBrk="0" hangingPunct="1">
              <a:lnSpc>
                <a:spcPct val="95000"/>
              </a:lnSpc>
              <a:spcBef>
                <a:spcPts val="1500"/>
              </a:spcBef>
              <a:buSzPct val="100000"/>
              <a:buFont typeface="Arial" panose="020B0604020202020204" pitchFamily="34" charset="0"/>
              <a:buNone/>
              <a:defRPr sz="1800" kern="1200">
                <a:solidFill>
                  <a:schemeClr val="tx1"/>
                </a:solidFill>
                <a:latin typeface="Work Sans Medium" pitchFamily="2" charset="77"/>
                <a:ea typeface="+mn-ea"/>
                <a:cs typeface="+mn-cs"/>
              </a:defRPr>
            </a:lvl3pPr>
            <a:lvl4pPr marL="1614487" indent="0" algn="l" defTabSz="1219170" rtl="0" eaLnBrk="1" latinLnBrk="0" hangingPunct="1">
              <a:lnSpc>
                <a:spcPct val="95000"/>
              </a:lnSpc>
              <a:spcBef>
                <a:spcPts val="0"/>
              </a:spcBef>
              <a:buSzPct val="100000"/>
              <a:buFont typeface="Arial" panose="020B0604020202020204" pitchFamily="34" charset="0"/>
              <a:buNone/>
              <a:defRPr sz="1800" kern="1200">
                <a:solidFill>
                  <a:schemeClr val="tx1"/>
                </a:solidFill>
                <a:latin typeface="Work Sans Medium" pitchFamily="2" charset="77"/>
                <a:ea typeface="+mn-ea"/>
                <a:cs typeface="+mn-cs"/>
              </a:defRPr>
            </a:lvl4pPr>
            <a:lvl5pPr marL="2152650" indent="0" algn="l" defTabSz="1219170" rtl="0" eaLnBrk="1" latinLnBrk="0" hangingPunct="1">
              <a:lnSpc>
                <a:spcPct val="95000"/>
              </a:lnSpc>
              <a:spcBef>
                <a:spcPts val="0"/>
              </a:spcBef>
              <a:buSzPct val="100000"/>
              <a:buFont typeface="Arial" panose="020B0604020202020204" pitchFamily="34" charset="0"/>
              <a:buNone/>
              <a:defRPr sz="1800" kern="1200">
                <a:solidFill>
                  <a:schemeClr val="tx1"/>
                </a:solidFill>
                <a:latin typeface="Work Sans Medium" pitchFamily="2" charset="77"/>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en-US" sz="1600" i="1" err="1">
                <a:latin typeface="Work Sans Medium"/>
              </a:rPr>
              <a:t>Esimerkkisanoma</a:t>
            </a:r>
            <a:r>
              <a:rPr lang="en-US" sz="1600" i="1">
                <a:latin typeface="Work Sans Medium"/>
              </a:rPr>
              <a:t> HZA-</a:t>
            </a:r>
            <a:r>
              <a:rPr lang="en-US" sz="1600" i="1" err="1">
                <a:latin typeface="Work Sans Medium"/>
              </a:rPr>
              <a:t>ilmoitsmuodollisuudesta</a:t>
            </a:r>
            <a:endParaRPr lang="en-US" sz="1600" i="1">
              <a:latin typeface="Work Sans Medium"/>
            </a:endParaRPr>
          </a:p>
        </p:txBody>
      </p:sp>
    </p:spTree>
    <p:extLst>
      <p:ext uri="{BB962C8B-B14F-4D97-AF65-F5344CB8AC3E}">
        <p14:creationId xmlns:p14="http://schemas.microsoft.com/office/powerpoint/2010/main" val="4236268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F0AC3-22FF-72D0-9D49-34FE75A58A8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4400740-474F-2C2E-1720-BC290C21AAF0}"/>
              </a:ext>
            </a:extLst>
          </p:cNvPr>
          <p:cNvSpPr>
            <a:spLocks noGrp="1"/>
          </p:cNvSpPr>
          <p:nvPr>
            <p:ph type="title"/>
          </p:nvPr>
        </p:nvSpPr>
        <p:spPr>
          <a:xfrm>
            <a:off x="741971" y="575585"/>
            <a:ext cx="8916732" cy="665409"/>
          </a:xfrm>
        </p:spPr>
        <p:txBody>
          <a:bodyPr/>
          <a:lstStyle/>
          <a:p>
            <a:r>
              <a:rPr lang="en-US" err="1">
                <a:latin typeface="Work Sans Medium"/>
              </a:rPr>
              <a:t>Vastausviestien</a:t>
            </a:r>
            <a:r>
              <a:rPr lang="en-US">
                <a:latin typeface="Work Sans Medium"/>
              </a:rPr>
              <a:t> </a:t>
            </a:r>
            <a:r>
              <a:rPr lang="en-US" err="1">
                <a:latin typeface="Work Sans Medium"/>
              </a:rPr>
              <a:t>rajapinta</a:t>
            </a:r>
            <a:endParaRPr lang="en-US" err="1"/>
          </a:p>
        </p:txBody>
      </p:sp>
      <p:sp>
        <p:nvSpPr>
          <p:cNvPr id="9" name="Content Placeholder 2">
            <a:extLst>
              <a:ext uri="{FF2B5EF4-FFF2-40B4-BE49-F238E27FC236}">
                <a16:creationId xmlns:a16="http://schemas.microsoft.com/office/drawing/2014/main" id="{F3E7F417-E2BA-AB64-679D-001FBCD7E966}"/>
              </a:ext>
            </a:extLst>
          </p:cNvPr>
          <p:cNvSpPr>
            <a:spLocks noGrp="1"/>
          </p:cNvSpPr>
          <p:nvPr>
            <p:ph sz="quarter" idx="14"/>
          </p:nvPr>
        </p:nvSpPr>
        <p:spPr>
          <a:xfrm>
            <a:off x="675970" y="1518070"/>
            <a:ext cx="7452824" cy="6627823"/>
          </a:xfrm>
        </p:spPr>
        <p:txBody>
          <a:bodyPr/>
          <a:lstStyle/>
          <a:p>
            <a:pPr marL="285750" indent="-285750">
              <a:buFont typeface="Arial" panose="020B0604020202020204" pitchFamily="34" charset="0"/>
              <a:buChar char="•"/>
            </a:pPr>
            <a:r>
              <a:rPr lang="en-US" err="1">
                <a:latin typeface="Work Sans" pitchFamily="2" charset="77"/>
              </a:rPr>
              <a:t>ListPendingMessages</a:t>
            </a:r>
            <a:endParaRPr lang="en-US">
              <a:latin typeface="Work Sans" pitchFamily="2" charset="77"/>
            </a:endParaRPr>
          </a:p>
          <a:p>
            <a:pPr marL="823595" lvl="1" indent="-285750">
              <a:buFont typeface="Arial" panose="020B0604020202020204" pitchFamily="34" charset="0"/>
              <a:buChar char="•"/>
            </a:pPr>
            <a:r>
              <a:rPr lang="en-US" err="1">
                <a:latin typeface="Work Sans" pitchFamily="2" charset="77"/>
              </a:rPr>
              <a:t>Haetaan</a:t>
            </a:r>
            <a:r>
              <a:rPr lang="en-US">
                <a:latin typeface="Work Sans" pitchFamily="2" charset="77"/>
              </a:rPr>
              <a:t> </a:t>
            </a:r>
            <a:r>
              <a:rPr lang="en-US" err="1">
                <a:latin typeface="Work Sans" pitchFamily="2" charset="77"/>
              </a:rPr>
              <a:t>lista</a:t>
            </a:r>
            <a:r>
              <a:rPr lang="en-US">
                <a:latin typeface="Work Sans" pitchFamily="2" charset="77"/>
              </a:rPr>
              <a:t> </a:t>
            </a:r>
            <a:r>
              <a:rPr lang="en-US" err="1">
                <a:latin typeface="Work Sans" pitchFamily="2" charset="77"/>
              </a:rPr>
              <a:t>saatavilla</a:t>
            </a:r>
            <a:r>
              <a:rPr lang="en-US">
                <a:latin typeface="Work Sans" pitchFamily="2" charset="77"/>
              </a:rPr>
              <a:t> </a:t>
            </a:r>
            <a:r>
              <a:rPr lang="en-US" err="1">
                <a:latin typeface="Work Sans" pitchFamily="2" charset="77"/>
              </a:rPr>
              <a:t>olevista</a:t>
            </a:r>
            <a:r>
              <a:rPr lang="en-US">
                <a:latin typeface="Work Sans" pitchFamily="2" charset="77"/>
              </a:rPr>
              <a:t> </a:t>
            </a:r>
            <a:r>
              <a:rPr lang="en-US" err="1">
                <a:latin typeface="Work Sans" pitchFamily="2" charset="77"/>
              </a:rPr>
              <a:t>viesteistä</a:t>
            </a:r>
            <a:r>
              <a:rPr lang="en-US">
                <a:latin typeface="Work Sans" pitchFamily="2" charset="77"/>
              </a:rPr>
              <a:t> (</a:t>
            </a:r>
            <a:r>
              <a:rPr lang="en-US" err="1">
                <a:latin typeface="Work Sans" pitchFamily="2" charset="77"/>
              </a:rPr>
              <a:t>id:t</a:t>
            </a:r>
            <a:r>
              <a:rPr lang="en-US">
                <a:latin typeface="Work Sans" pitchFamily="2" charset="77"/>
              </a:rPr>
              <a:t>)</a:t>
            </a:r>
          </a:p>
          <a:p>
            <a:pPr marL="285750" indent="-285750">
              <a:buFont typeface="Arial" panose="020B0604020202020204" pitchFamily="34" charset="0"/>
              <a:buChar char="•"/>
            </a:pPr>
            <a:r>
              <a:rPr lang="en-US" err="1">
                <a:latin typeface="Work Sans" pitchFamily="2" charset="77"/>
              </a:rPr>
              <a:t>RetrieveMessage</a:t>
            </a:r>
            <a:endParaRPr lang="en-US">
              <a:latin typeface="Work Sans" pitchFamily="2" charset="77"/>
            </a:endParaRPr>
          </a:p>
          <a:p>
            <a:pPr marL="823595" lvl="1" indent="-285750">
              <a:buFont typeface="Arial" panose="020B0604020202020204" pitchFamily="34" charset="0"/>
              <a:buChar char="•"/>
            </a:pPr>
            <a:r>
              <a:rPr lang="en-US" err="1">
                <a:latin typeface="Work Sans" pitchFamily="2" charset="77"/>
              </a:rPr>
              <a:t>Haetaan</a:t>
            </a:r>
            <a:r>
              <a:rPr lang="en-US">
                <a:latin typeface="Work Sans" pitchFamily="2" charset="77"/>
              </a:rPr>
              <a:t> </a:t>
            </a:r>
            <a:r>
              <a:rPr lang="en-US" err="1">
                <a:latin typeface="Work Sans" pitchFamily="2" charset="77"/>
              </a:rPr>
              <a:t>viestin</a:t>
            </a:r>
            <a:r>
              <a:rPr lang="en-US">
                <a:latin typeface="Work Sans" pitchFamily="2" charset="77"/>
              </a:rPr>
              <a:t> </a:t>
            </a:r>
            <a:r>
              <a:rPr lang="en-US" err="1">
                <a:latin typeface="Work Sans" pitchFamily="2" charset="77"/>
              </a:rPr>
              <a:t>sisältö</a:t>
            </a:r>
            <a:r>
              <a:rPr lang="en-US">
                <a:latin typeface="Work Sans" pitchFamily="2" charset="77"/>
              </a:rPr>
              <a:t> </a:t>
            </a:r>
            <a:r>
              <a:rPr lang="en-US" err="1">
                <a:latin typeface="Work Sans" pitchFamily="2" charset="77"/>
              </a:rPr>
              <a:t>id:llä</a:t>
            </a:r>
            <a:endParaRPr lang="en-US">
              <a:latin typeface="Work Sans" pitchFamily="2" charset="77"/>
            </a:endParaRPr>
          </a:p>
          <a:p>
            <a:pPr marL="285750" indent="-285750">
              <a:buFont typeface="Calibri" panose="020B0604020202020204" pitchFamily="34" charset="0"/>
              <a:buChar char="-"/>
            </a:pPr>
            <a:endParaRPr lang="en-US">
              <a:latin typeface="Work Sans" pitchFamily="2" charset="77"/>
            </a:endParaRPr>
          </a:p>
        </p:txBody>
      </p:sp>
    </p:spTree>
    <p:extLst>
      <p:ext uri="{BB962C8B-B14F-4D97-AF65-F5344CB8AC3E}">
        <p14:creationId xmlns:p14="http://schemas.microsoft.com/office/powerpoint/2010/main" val="2602573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FA6E1-0012-9733-510B-B3CC1B9133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1FCE9-D2A1-ADDC-1040-0932BF7E7F7F}"/>
              </a:ext>
            </a:extLst>
          </p:cNvPr>
          <p:cNvSpPr>
            <a:spLocks noGrp="1"/>
          </p:cNvSpPr>
          <p:nvPr>
            <p:ph type="title"/>
          </p:nvPr>
        </p:nvSpPr>
        <p:spPr>
          <a:xfrm>
            <a:off x="854404" y="3280069"/>
            <a:ext cx="10961234" cy="1832619"/>
          </a:xfrm>
        </p:spPr>
        <p:txBody>
          <a:bodyPr/>
          <a:lstStyle/>
          <a:p>
            <a:r>
              <a:rPr lang="en-US" err="1"/>
              <a:t>Seuraavat</a:t>
            </a:r>
            <a:r>
              <a:rPr lang="en-US"/>
              <a:t> </a:t>
            </a:r>
            <a:r>
              <a:rPr lang="en-US" err="1"/>
              <a:t>koulutukset</a:t>
            </a:r>
            <a:r>
              <a:rPr lang="en-US"/>
              <a:t> &amp; </a:t>
            </a:r>
            <a:r>
              <a:rPr lang="en-US" err="1"/>
              <a:t>materiaalit</a:t>
            </a:r>
            <a:endParaRPr lang="fi-FI"/>
          </a:p>
        </p:txBody>
      </p:sp>
    </p:spTree>
    <p:extLst>
      <p:ext uri="{BB962C8B-B14F-4D97-AF65-F5344CB8AC3E}">
        <p14:creationId xmlns:p14="http://schemas.microsoft.com/office/powerpoint/2010/main" val="623281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E6DBA-4CB6-D59E-5A68-618615375C7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91E14A3-CDA0-B1CC-2D66-F5FDB32AFCFF}"/>
              </a:ext>
            </a:extLst>
          </p:cNvPr>
          <p:cNvSpPr>
            <a:spLocks noGrp="1"/>
          </p:cNvSpPr>
          <p:nvPr>
            <p:ph type="title"/>
          </p:nvPr>
        </p:nvSpPr>
        <p:spPr>
          <a:xfrm>
            <a:off x="513723" y="373217"/>
            <a:ext cx="7386823" cy="661002"/>
          </a:xfrm>
        </p:spPr>
        <p:txBody>
          <a:bodyPr/>
          <a:lstStyle/>
          <a:p>
            <a:r>
              <a:rPr lang="en-US" err="1">
                <a:latin typeface="Work Sans Medium"/>
              </a:rPr>
              <a:t>Seuraavat</a:t>
            </a:r>
            <a:r>
              <a:rPr lang="en-US">
                <a:latin typeface="Work Sans Medium"/>
              </a:rPr>
              <a:t> </a:t>
            </a:r>
            <a:r>
              <a:rPr lang="en-US" err="1">
                <a:latin typeface="Work Sans Medium"/>
              </a:rPr>
              <a:t>koulutukset</a:t>
            </a:r>
            <a:endParaRPr lang="fi-FI">
              <a:solidFill>
                <a:schemeClr val="tx2"/>
              </a:solidFill>
              <a:latin typeface="Work Sans Medium"/>
            </a:endParaRPr>
          </a:p>
        </p:txBody>
      </p:sp>
      <p:graphicFrame>
        <p:nvGraphicFramePr>
          <p:cNvPr id="5" name="Table 4">
            <a:extLst>
              <a:ext uri="{FF2B5EF4-FFF2-40B4-BE49-F238E27FC236}">
                <a16:creationId xmlns:a16="http://schemas.microsoft.com/office/drawing/2014/main" id="{8B40B33B-380F-5F7A-92BD-E597C198A1FD}"/>
              </a:ext>
            </a:extLst>
          </p:cNvPr>
          <p:cNvGraphicFramePr>
            <a:graphicFrameLocks noGrp="1"/>
          </p:cNvGraphicFramePr>
          <p:nvPr>
            <p:extLst>
              <p:ext uri="{D42A27DB-BD31-4B8C-83A1-F6EECF244321}">
                <p14:modId xmlns:p14="http://schemas.microsoft.com/office/powerpoint/2010/main" val="3554845637"/>
              </p:ext>
            </p:extLst>
          </p:nvPr>
        </p:nvGraphicFramePr>
        <p:xfrm>
          <a:off x="7501811" y="2015411"/>
          <a:ext cx="7071439" cy="4429005"/>
        </p:xfrm>
        <a:graphic>
          <a:graphicData uri="http://schemas.openxmlformats.org/drawingml/2006/table">
            <a:tbl>
              <a:tblPr firstRow="1" bandRow="1">
                <a:tableStyleId>{2D5ABB26-0587-4C30-8999-92F81FD0307C}</a:tableStyleId>
              </a:tblPr>
              <a:tblGrid>
                <a:gridCol w="2667602">
                  <a:extLst>
                    <a:ext uri="{9D8B030D-6E8A-4147-A177-3AD203B41FA5}">
                      <a16:colId xmlns:a16="http://schemas.microsoft.com/office/drawing/2014/main" val="4273006366"/>
                    </a:ext>
                  </a:extLst>
                </a:gridCol>
                <a:gridCol w="2289287">
                  <a:extLst>
                    <a:ext uri="{9D8B030D-6E8A-4147-A177-3AD203B41FA5}">
                      <a16:colId xmlns:a16="http://schemas.microsoft.com/office/drawing/2014/main" val="3672148103"/>
                    </a:ext>
                  </a:extLst>
                </a:gridCol>
                <a:gridCol w="2114550">
                  <a:extLst>
                    <a:ext uri="{9D8B030D-6E8A-4147-A177-3AD203B41FA5}">
                      <a16:colId xmlns:a16="http://schemas.microsoft.com/office/drawing/2014/main" val="3748404872"/>
                    </a:ext>
                  </a:extLst>
                </a:gridCol>
              </a:tblGrid>
              <a:tr h="812807">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0" err="1"/>
                        <a:t>Organisaation</a:t>
                      </a:r>
                      <a:r>
                        <a:rPr lang="en-US" sz="1800" b="0"/>
                        <a:t> </a:t>
                      </a:r>
                      <a:r>
                        <a:rPr lang="en-US" sz="1800" b="0" err="1"/>
                        <a:t>hallinta</a:t>
                      </a:r>
                      <a:r>
                        <a:rPr lang="en-US" sz="1800" b="0"/>
                        <a:t> </a:t>
                      </a:r>
                      <a:br>
                        <a:rPr lang="en-US" sz="1800" b="0"/>
                      </a:br>
                      <a:r>
                        <a:rPr lang="en-US" sz="1800" b="0"/>
                        <a:t>ja </a:t>
                      </a:r>
                      <a:r>
                        <a:rPr lang="en-US" sz="1800" b="0" err="1"/>
                        <a:t>käyttöoikeudet</a:t>
                      </a:r>
                      <a:endParaRPr lang="en-US" sz="1800" b="0">
                        <a:latin typeface="Work Sans" pitchFamily="2" charset="77"/>
                      </a:endParaRPr>
                    </a:p>
                  </a:txBody>
                  <a:tcPr marL="69183" marR="69183" marT="34591" marB="34591"/>
                </a:tc>
                <a:tc>
                  <a:txBody>
                    <a:bodyPr/>
                    <a:lstStyle/>
                    <a:p>
                      <a:r>
                        <a:rPr lang="en-US" sz="1800" err="1"/>
                        <a:t>Keskiviikko</a:t>
                      </a:r>
                      <a:r>
                        <a:rPr lang="en-US" sz="1800"/>
                        <a:t> 29.10.</a:t>
                      </a:r>
                      <a:endParaRPr lang="en-US" sz="1800">
                        <a:latin typeface="Work Sans" pitchFamily="2" charset="77"/>
                      </a:endParaRPr>
                    </a:p>
                  </a:txBody>
                  <a:tcPr marL="69183" marR="69183" marT="34591" marB="34591"/>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800" err="1"/>
                        <a:t>klo</a:t>
                      </a:r>
                      <a:r>
                        <a:rPr lang="en-US" sz="1800"/>
                        <a:t> 10.00-11.00</a:t>
                      </a:r>
                      <a:endParaRPr lang="en-US" sz="1800">
                        <a:latin typeface="Work Sans" pitchFamily="2" charset="77"/>
                      </a:endParaRPr>
                    </a:p>
                  </a:txBody>
                  <a:tcPr marL="69183" marR="69183" marT="34591" marB="34591"/>
                </a:tc>
                <a:extLst>
                  <a:ext uri="{0D108BD9-81ED-4DB2-BD59-A6C34878D82A}">
                    <a16:rowId xmlns:a16="http://schemas.microsoft.com/office/drawing/2014/main" val="1474575661"/>
                  </a:ext>
                </a:extLst>
              </a:tr>
              <a:tr h="549221">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err="1"/>
                        <a:t>Väylämaksut</a:t>
                      </a:r>
                      <a:endParaRPr lang="en-US" sz="1800">
                        <a:latin typeface="Work Sans" pitchFamily="2" charset="77"/>
                      </a:endParaRPr>
                    </a:p>
                  </a:txBody>
                  <a:tcPr marL="69183" marR="69183" marT="34591" marB="34591"/>
                </a:tc>
                <a:tc>
                  <a:txBody>
                    <a:bodyPr/>
                    <a:lstStyle/>
                    <a:p>
                      <a:r>
                        <a:rPr lang="en-US" sz="1800" err="1"/>
                        <a:t>Keskiviikko</a:t>
                      </a:r>
                      <a:r>
                        <a:rPr lang="en-US" sz="1800"/>
                        <a:t> 26.11.</a:t>
                      </a:r>
                      <a:endParaRPr lang="en-US" sz="1800">
                        <a:latin typeface="Work Sans" pitchFamily="2" charset="77"/>
                      </a:endParaRPr>
                    </a:p>
                  </a:txBody>
                  <a:tcPr marL="69183" marR="69183" marT="34591" marB="34591"/>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800" err="1"/>
                        <a:t>klo</a:t>
                      </a:r>
                      <a:r>
                        <a:rPr lang="en-US" sz="1800"/>
                        <a:t> 10.00–11.30</a:t>
                      </a:r>
                      <a:endParaRPr lang="en-US" sz="1800">
                        <a:latin typeface="Work Sans" pitchFamily="2" charset="77"/>
                      </a:endParaRPr>
                    </a:p>
                  </a:txBody>
                  <a:tcPr marL="69183" marR="69183" marT="34591" marB="34591"/>
                </a:tc>
                <a:extLst>
                  <a:ext uri="{0D108BD9-81ED-4DB2-BD59-A6C34878D82A}">
                    <a16:rowId xmlns:a16="http://schemas.microsoft.com/office/drawing/2014/main" val="281481475"/>
                  </a:ext>
                </a:extLst>
              </a:tr>
              <a:tr h="812807">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0" err="1"/>
                        <a:t>Saapumisen</a:t>
                      </a:r>
                      <a:r>
                        <a:rPr lang="en-US" sz="1800" b="0"/>
                        <a:t> ja </a:t>
                      </a:r>
                      <a:r>
                        <a:rPr lang="en-US" sz="1800" b="0" err="1"/>
                        <a:t>lähdön</a:t>
                      </a:r>
                      <a:r>
                        <a:rPr lang="en-US" sz="1800" b="0"/>
                        <a:t> </a:t>
                      </a:r>
                      <a:br>
                        <a:rPr lang="en-US" sz="1800" b="0"/>
                      </a:br>
                      <a:r>
                        <a:rPr lang="en-US" sz="1800" b="0" err="1"/>
                        <a:t>ilmoitukset</a:t>
                      </a:r>
                      <a:r>
                        <a:rPr lang="en-US" sz="1800" b="0"/>
                        <a:t> ja </a:t>
                      </a:r>
                      <a:r>
                        <a:rPr lang="en-US" sz="1800" b="0" err="1"/>
                        <a:t>delegointi</a:t>
                      </a:r>
                      <a:endParaRPr lang="en-US" sz="1800" b="0">
                        <a:latin typeface="Work Sans" pitchFamily="2" charset="77"/>
                      </a:endParaRPr>
                    </a:p>
                  </a:txBody>
                  <a:tcPr marL="69183" marR="69183" marT="34591" marB="34591"/>
                </a:tc>
                <a:tc>
                  <a:txBody>
                    <a:bodyPr/>
                    <a:lstStyle/>
                    <a:p>
                      <a:r>
                        <a:rPr lang="en-US" sz="1800" err="1"/>
                        <a:t>Keskiviikko</a:t>
                      </a:r>
                      <a:r>
                        <a:rPr lang="en-US" sz="1800"/>
                        <a:t> 17.12.</a:t>
                      </a:r>
                      <a:endParaRPr lang="en-US" sz="1800">
                        <a:latin typeface="Work Sans" pitchFamily="2" charset="77"/>
                      </a:endParaRPr>
                    </a:p>
                  </a:txBody>
                  <a:tcPr marL="69183" marR="69183" marT="34591" marB="34591"/>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800" err="1"/>
                        <a:t>klo</a:t>
                      </a:r>
                      <a:r>
                        <a:rPr lang="en-US" sz="1800"/>
                        <a:t> 10.00 -11.30</a:t>
                      </a:r>
                      <a:endParaRPr lang="en-US" sz="1800">
                        <a:latin typeface="Work Sans" pitchFamily="2" charset="77"/>
                      </a:endParaRPr>
                    </a:p>
                  </a:txBody>
                  <a:tcPr marL="69183" marR="69183" marT="34591" marB="34591"/>
                </a:tc>
                <a:extLst>
                  <a:ext uri="{0D108BD9-81ED-4DB2-BD59-A6C34878D82A}">
                    <a16:rowId xmlns:a16="http://schemas.microsoft.com/office/drawing/2014/main" val="847375850"/>
                  </a:ext>
                </a:extLst>
              </a:tr>
              <a:tr h="819249">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err="1"/>
                        <a:t>Alustietokanta</a:t>
                      </a:r>
                      <a:r>
                        <a:rPr lang="en-US" sz="1800"/>
                        <a:t> ja </a:t>
                      </a:r>
                      <a:r>
                        <a:rPr lang="en-US" sz="1800" err="1"/>
                        <a:t>sen</a:t>
                      </a:r>
                      <a:r>
                        <a:rPr lang="en-US" sz="1800"/>
                        <a:t> </a:t>
                      </a:r>
                      <a:r>
                        <a:rPr lang="en-US" sz="1800" err="1"/>
                        <a:t>päivitys</a:t>
                      </a:r>
                      <a:r>
                        <a:rPr lang="en-US" sz="1800"/>
                        <a:t>, </a:t>
                      </a:r>
                      <a:r>
                        <a:rPr lang="en-US" sz="1800" err="1"/>
                        <a:t>Jääluokka</a:t>
                      </a:r>
                      <a:r>
                        <a:rPr lang="en-US" sz="1800"/>
                        <a:t> ja </a:t>
                      </a:r>
                      <a:r>
                        <a:rPr lang="en-US" sz="1800" err="1"/>
                        <a:t>poikkeusluvat</a:t>
                      </a:r>
                      <a:endParaRPr lang="en-US" sz="1800">
                        <a:latin typeface="Work Sans" pitchFamily="2" charset="77"/>
                      </a:endParaRPr>
                    </a:p>
                  </a:txBody>
                  <a:tcPr marL="69183" marR="69183" marT="34591" marB="34591"/>
                </a:tc>
                <a:tc>
                  <a:txBody>
                    <a:bodyPr/>
                    <a:lstStyle/>
                    <a:p>
                      <a:r>
                        <a:rPr lang="en-US" sz="1800" err="1"/>
                        <a:t>Keskiviikko</a:t>
                      </a:r>
                      <a:r>
                        <a:rPr lang="en-US" sz="1800"/>
                        <a:t> 21.1.</a:t>
                      </a:r>
                      <a:endParaRPr lang="en-US" sz="1800">
                        <a:latin typeface="Work Sans" pitchFamily="2" charset="77"/>
                      </a:endParaRPr>
                    </a:p>
                  </a:txBody>
                  <a:tcPr marL="69183" marR="69183" marT="34591" marB="34591"/>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800" err="1"/>
                        <a:t>klo</a:t>
                      </a:r>
                      <a:r>
                        <a:rPr lang="en-US" sz="1800"/>
                        <a:t> 10.00 - 11.30</a:t>
                      </a:r>
                      <a:endParaRPr lang="en-US" sz="1800">
                        <a:latin typeface="Work Sans" pitchFamily="2" charset="77"/>
                      </a:endParaRPr>
                    </a:p>
                  </a:txBody>
                  <a:tcPr marL="69183" marR="69183" marT="34591" marB="34591"/>
                </a:tc>
                <a:extLst>
                  <a:ext uri="{0D108BD9-81ED-4DB2-BD59-A6C34878D82A}">
                    <a16:rowId xmlns:a16="http://schemas.microsoft.com/office/drawing/2014/main" val="1387865679"/>
                  </a:ext>
                </a:extLst>
              </a:tr>
              <a:tr h="812807">
                <a:tc>
                  <a:txBody>
                    <a:bodyPr/>
                    <a:lstStyle/>
                    <a:p>
                      <a:pPr marL="0" indent="0">
                        <a:buFont typeface="Arial" panose="020B0604020202020204" pitchFamily="34" charset="0"/>
                        <a:buNone/>
                      </a:pPr>
                      <a:r>
                        <a:rPr lang="en-US" sz="1800" err="1"/>
                        <a:t>Ilmoittajien</a:t>
                      </a:r>
                      <a:r>
                        <a:rPr lang="en-US" sz="1800"/>
                        <a:t> </a:t>
                      </a:r>
                      <a:r>
                        <a:rPr lang="en-US" sz="1800" err="1"/>
                        <a:t>käyttöohjeet</a:t>
                      </a:r>
                      <a:r>
                        <a:rPr lang="en-US" sz="1800"/>
                        <a:t> </a:t>
                      </a:r>
                      <a:br>
                        <a:rPr lang="en-US" sz="1800"/>
                      </a:br>
                      <a:r>
                        <a:rPr lang="en-US" sz="1800"/>
                        <a:t>ja </a:t>
                      </a:r>
                      <a:r>
                        <a:rPr lang="en-US" sz="1800" err="1"/>
                        <a:t>tuki</a:t>
                      </a:r>
                      <a:endParaRPr lang="en-US" sz="1800">
                        <a:latin typeface="Work Sans" pitchFamily="2" charset="77"/>
                      </a:endParaRPr>
                    </a:p>
                  </a:txBody>
                  <a:tcPr marL="69183" marR="69183" marT="34591" marB="34591"/>
                </a:tc>
                <a:tc>
                  <a:txBody>
                    <a:bodyPr/>
                    <a:lstStyle/>
                    <a:p>
                      <a:r>
                        <a:rPr lang="en-US" sz="1800" err="1"/>
                        <a:t>Keskiviikko</a:t>
                      </a:r>
                      <a:r>
                        <a:rPr lang="en-US" sz="1800"/>
                        <a:t> 11.2.</a:t>
                      </a:r>
                      <a:endParaRPr lang="en-US" sz="1800">
                        <a:latin typeface="Work Sans" pitchFamily="2" charset="77"/>
                      </a:endParaRPr>
                    </a:p>
                  </a:txBody>
                  <a:tcPr marL="69183" marR="69183" marT="34591" marB="34591"/>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800" err="1"/>
                        <a:t>klo</a:t>
                      </a:r>
                      <a:r>
                        <a:rPr lang="en-US" sz="1800"/>
                        <a:t> 10.00 - 11.00</a:t>
                      </a:r>
                      <a:endParaRPr lang="en-US" sz="1800">
                        <a:latin typeface="Work Sans" pitchFamily="2" charset="77"/>
                      </a:endParaRPr>
                    </a:p>
                  </a:txBody>
                  <a:tcPr marL="69183" marR="69183" marT="34591" marB="34591"/>
                </a:tc>
                <a:extLst>
                  <a:ext uri="{0D108BD9-81ED-4DB2-BD59-A6C34878D82A}">
                    <a16:rowId xmlns:a16="http://schemas.microsoft.com/office/drawing/2014/main" val="1560967706"/>
                  </a:ext>
                </a:extLst>
              </a:tr>
              <a:tr h="549221">
                <a:tc>
                  <a:txBody>
                    <a:bodyPr/>
                    <a:lstStyle/>
                    <a:p>
                      <a:endParaRPr lang="en-US" sz="1800">
                        <a:latin typeface="Work Sans" pitchFamily="2" charset="77"/>
                      </a:endParaRPr>
                    </a:p>
                  </a:txBody>
                  <a:tcPr marL="69183" marR="69183" marT="34591" marB="34591"/>
                </a:tc>
                <a:tc>
                  <a:txBody>
                    <a:bodyPr/>
                    <a:lstStyle/>
                    <a:p>
                      <a:endParaRPr lang="en-US" sz="1800">
                        <a:latin typeface="Work Sans" pitchFamily="2" charset="77"/>
                      </a:endParaRPr>
                    </a:p>
                  </a:txBody>
                  <a:tcPr marL="69183" marR="69183" marT="34591" marB="34591"/>
                </a:tc>
                <a:tc>
                  <a:txBody>
                    <a:bodyPr/>
                    <a:lstStyle/>
                    <a:p>
                      <a:endParaRPr lang="en-US" sz="1800">
                        <a:latin typeface="Work Sans" pitchFamily="2" charset="77"/>
                      </a:endParaRPr>
                    </a:p>
                  </a:txBody>
                  <a:tcPr marL="69183" marR="69183" marT="34591" marB="34591"/>
                </a:tc>
                <a:extLst>
                  <a:ext uri="{0D108BD9-81ED-4DB2-BD59-A6C34878D82A}">
                    <a16:rowId xmlns:a16="http://schemas.microsoft.com/office/drawing/2014/main" val="293465466"/>
                  </a:ext>
                </a:extLst>
              </a:tr>
            </a:tbl>
          </a:graphicData>
        </a:graphic>
      </p:graphicFrame>
      <p:pic>
        <p:nvPicPr>
          <p:cNvPr id="3" name="Picture 2" descr="A group of men in hard hats looking at ships&#10;&#10;AI-generated content may be incorrect.">
            <a:extLst>
              <a:ext uri="{FF2B5EF4-FFF2-40B4-BE49-F238E27FC236}">
                <a16:creationId xmlns:a16="http://schemas.microsoft.com/office/drawing/2014/main" id="{F9BBAAC3-ACEE-39AF-0006-F0B387E2C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23" y="1913573"/>
            <a:ext cx="6590506" cy="6590506"/>
          </a:xfrm>
          <a:prstGeom prst="rect">
            <a:avLst/>
          </a:prstGeom>
          <a:ln>
            <a:noFill/>
          </a:ln>
          <a:effectLst>
            <a:softEdge rad="112500"/>
          </a:effectLst>
        </p:spPr>
      </p:pic>
      <p:sp>
        <p:nvSpPr>
          <p:cNvPr id="2" name="TextBox 1">
            <a:extLst>
              <a:ext uri="{FF2B5EF4-FFF2-40B4-BE49-F238E27FC236}">
                <a16:creationId xmlns:a16="http://schemas.microsoft.com/office/drawing/2014/main" id="{E3F3CA5B-AD1B-5F96-02DB-B821EDDA8EC9}"/>
              </a:ext>
            </a:extLst>
          </p:cNvPr>
          <p:cNvSpPr txBox="1"/>
          <p:nvPr/>
        </p:nvSpPr>
        <p:spPr>
          <a:xfrm>
            <a:off x="7501811" y="6444416"/>
            <a:ext cx="8093562" cy="369332"/>
          </a:xfrm>
          <a:prstGeom prst="rect">
            <a:avLst/>
          </a:prstGeom>
          <a:noFill/>
        </p:spPr>
        <p:txBody>
          <a:bodyPr wrap="none" lIns="0" tIns="0" rIns="0" bIns="0" rtlCol="0">
            <a:spAutoFit/>
          </a:bodyPr>
          <a:lstStyle/>
          <a:p>
            <a:r>
              <a:rPr lang="en-US">
                <a:solidFill>
                  <a:schemeClr val="tx2"/>
                </a:solidFill>
                <a:latin typeface="Work Sans Medium"/>
              </a:rPr>
              <a:t>https://</a:t>
            </a:r>
            <a:r>
              <a:rPr lang="en-US" err="1">
                <a:solidFill>
                  <a:schemeClr val="tx2"/>
                </a:solidFill>
                <a:latin typeface="Work Sans Medium"/>
              </a:rPr>
              <a:t>www.emsw.fi</a:t>
            </a:r>
            <a:r>
              <a:rPr lang="en-US">
                <a:solidFill>
                  <a:schemeClr val="tx2"/>
                </a:solidFill>
                <a:latin typeface="Work Sans Medium"/>
              </a:rPr>
              <a:t>/blog/nemo-</a:t>
            </a:r>
            <a:r>
              <a:rPr lang="en-US" err="1">
                <a:solidFill>
                  <a:schemeClr val="tx2"/>
                </a:solidFill>
                <a:latin typeface="Work Sans Medium"/>
              </a:rPr>
              <a:t>koulutustilaisuudet</a:t>
            </a:r>
            <a:endParaRPr lang="en-US"/>
          </a:p>
        </p:txBody>
      </p:sp>
    </p:spTree>
    <p:extLst>
      <p:ext uri="{BB962C8B-B14F-4D97-AF65-F5344CB8AC3E}">
        <p14:creationId xmlns:p14="http://schemas.microsoft.com/office/powerpoint/2010/main" val="2017820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81B07-2933-586F-5605-8A326747536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8F138E-E6F8-4676-182F-CDBEEF723D4B}"/>
              </a:ext>
            </a:extLst>
          </p:cNvPr>
          <p:cNvSpPr>
            <a:spLocks noGrp="1"/>
          </p:cNvSpPr>
          <p:nvPr>
            <p:ph sz="quarter" idx="14"/>
          </p:nvPr>
        </p:nvSpPr>
        <p:spPr>
          <a:xfrm>
            <a:off x="560536" y="1720430"/>
            <a:ext cx="4757914" cy="3578152"/>
          </a:xfrm>
        </p:spPr>
        <p:txBody>
          <a:bodyPr/>
          <a:lstStyle/>
          <a:p>
            <a:pPr marL="285750" indent="-285750">
              <a:buFont typeface="Arial" panose="020B0604020202020204" pitchFamily="34" charset="0"/>
              <a:buChar char="•"/>
            </a:pPr>
            <a:r>
              <a:rPr lang="en-US" sz="2400" err="1">
                <a:latin typeface="Work Sans" pitchFamily="2" charset="77"/>
              </a:rPr>
              <a:t>Koulutuksen</a:t>
            </a:r>
            <a:r>
              <a:rPr lang="en-US" sz="2400">
                <a:latin typeface="Work Sans" pitchFamily="2" charset="77"/>
              </a:rPr>
              <a:t> </a:t>
            </a:r>
            <a:r>
              <a:rPr lang="en-US" sz="2400" err="1">
                <a:latin typeface="Work Sans" pitchFamily="2" charset="77"/>
              </a:rPr>
              <a:t>materiaalit</a:t>
            </a:r>
            <a:r>
              <a:rPr lang="en-US" sz="2400">
                <a:latin typeface="Work Sans" pitchFamily="2" charset="77"/>
              </a:rPr>
              <a:t> </a:t>
            </a:r>
            <a:r>
              <a:rPr lang="en-US" sz="2400" err="1">
                <a:latin typeface="Work Sans" pitchFamily="2" charset="77"/>
              </a:rPr>
              <a:t>löytyy</a:t>
            </a:r>
            <a:r>
              <a:rPr lang="en-US" sz="2400">
                <a:latin typeface="Work Sans" pitchFamily="2" charset="77"/>
              </a:rPr>
              <a:t> </a:t>
            </a:r>
            <a:r>
              <a:rPr lang="en-US" sz="2400">
                <a:solidFill>
                  <a:schemeClr val="tx2"/>
                </a:solidFill>
                <a:latin typeface="Work Sans" pitchFamily="2" charset="77"/>
                <a:hlinkClick r:id="rId3">
                  <a:extLst>
                    <a:ext uri="{A12FA001-AC4F-418D-AE19-62706E023703}">
                      <ahyp:hlinkClr xmlns:ahyp="http://schemas.microsoft.com/office/drawing/2018/hyperlinkcolor" val="tx"/>
                    </a:ext>
                  </a:extLst>
                </a:hlinkClick>
              </a:rPr>
              <a:t>täältä</a:t>
            </a:r>
            <a:r>
              <a:rPr lang="en-US" sz="2400">
                <a:latin typeface="Work Sans" pitchFamily="2" charset="77"/>
              </a:rPr>
              <a:t> (Jos </a:t>
            </a:r>
            <a:r>
              <a:rPr lang="en-US" sz="2400" err="1">
                <a:latin typeface="Work Sans" pitchFamily="2" charset="77"/>
              </a:rPr>
              <a:t>linkki</a:t>
            </a:r>
            <a:r>
              <a:rPr lang="en-US" sz="2400">
                <a:latin typeface="Work Sans" pitchFamily="2" charset="77"/>
              </a:rPr>
              <a:t> </a:t>
            </a:r>
            <a:r>
              <a:rPr lang="en-US" sz="2400" err="1">
                <a:latin typeface="Work Sans" pitchFamily="2" charset="77"/>
              </a:rPr>
              <a:t>ei</a:t>
            </a:r>
            <a:r>
              <a:rPr lang="en-US" sz="2400">
                <a:latin typeface="Work Sans" pitchFamily="2" charset="77"/>
              </a:rPr>
              <a:t> </a:t>
            </a:r>
            <a:r>
              <a:rPr lang="en-US" sz="2400" err="1">
                <a:latin typeface="Work Sans" pitchFamily="2" charset="77"/>
              </a:rPr>
              <a:t>avaudu</a:t>
            </a:r>
            <a:r>
              <a:rPr lang="en-US" sz="2400">
                <a:latin typeface="Work Sans" pitchFamily="2" charset="77"/>
              </a:rPr>
              <a:t>, </a:t>
            </a:r>
            <a:r>
              <a:rPr lang="en-US" sz="2400" err="1">
                <a:latin typeface="Work Sans" pitchFamily="2" charset="77"/>
              </a:rPr>
              <a:t>pyydä</a:t>
            </a:r>
            <a:r>
              <a:rPr lang="en-US" sz="2400">
                <a:latin typeface="Work Sans" pitchFamily="2" charset="77"/>
              </a:rPr>
              <a:t> </a:t>
            </a:r>
            <a:r>
              <a:rPr lang="en-US" sz="2400" err="1">
                <a:latin typeface="Work Sans" pitchFamily="2" charset="77"/>
              </a:rPr>
              <a:t>käyttöoikeuksia</a:t>
            </a:r>
            <a:r>
              <a:rPr lang="en-US" sz="2400">
                <a:latin typeface="Work Sans" pitchFamily="2" charset="77"/>
              </a:rPr>
              <a:t>)</a:t>
            </a:r>
          </a:p>
          <a:p>
            <a:pPr marL="285750" indent="-285750">
              <a:buFont typeface="Arial" panose="020B0604020202020204" pitchFamily="34" charset="0"/>
              <a:buChar char="•"/>
            </a:pPr>
            <a:r>
              <a:rPr lang="en-US" sz="2400" err="1">
                <a:latin typeface="Work Sans" pitchFamily="2" charset="77"/>
              </a:rPr>
              <a:t>Webinaarin</a:t>
            </a:r>
            <a:r>
              <a:rPr lang="en-US" sz="2400">
                <a:latin typeface="Work Sans" pitchFamily="2" charset="77"/>
              </a:rPr>
              <a:t> </a:t>
            </a:r>
            <a:r>
              <a:rPr lang="en-US" sz="2400" err="1">
                <a:latin typeface="Work Sans" pitchFamily="2" charset="77"/>
              </a:rPr>
              <a:t>tallenne</a:t>
            </a:r>
            <a:r>
              <a:rPr lang="en-US" sz="2400">
                <a:latin typeface="Work Sans" pitchFamily="2" charset="77"/>
              </a:rPr>
              <a:t> </a:t>
            </a:r>
            <a:r>
              <a:rPr lang="en-US" sz="2400" err="1">
                <a:latin typeface="Work Sans" pitchFamily="2" charset="77"/>
              </a:rPr>
              <a:t>tulee</a:t>
            </a:r>
            <a:r>
              <a:rPr lang="en-US" sz="2400">
                <a:latin typeface="Work Sans" pitchFamily="2" charset="77"/>
              </a:rPr>
              <a:t> </a:t>
            </a:r>
            <a:r>
              <a:rPr lang="en-US" sz="2400" err="1">
                <a:latin typeface="Work Sans" pitchFamily="2" charset="77"/>
              </a:rPr>
              <a:t>saataville</a:t>
            </a:r>
            <a:r>
              <a:rPr lang="en-US" sz="2400">
                <a:latin typeface="Work Sans" pitchFamily="2" charset="77"/>
              </a:rPr>
              <a:t> </a:t>
            </a:r>
            <a:r>
              <a:rPr lang="en-US" sz="2400" err="1">
                <a:latin typeface="Work Sans" pitchFamily="2" charset="77"/>
              </a:rPr>
              <a:t>samaan</a:t>
            </a:r>
            <a:r>
              <a:rPr lang="en-US" sz="2400">
                <a:latin typeface="Work Sans" pitchFamily="2" charset="77"/>
              </a:rPr>
              <a:t> </a:t>
            </a:r>
            <a:r>
              <a:rPr lang="en-US" sz="2400" err="1">
                <a:latin typeface="Work Sans" pitchFamily="2" charset="77"/>
              </a:rPr>
              <a:t>kansioon</a:t>
            </a:r>
            <a:r>
              <a:rPr lang="en-US" sz="2400">
                <a:latin typeface="Work Sans" pitchFamily="2" charset="77"/>
              </a:rPr>
              <a:t>.</a:t>
            </a:r>
          </a:p>
          <a:p>
            <a:pPr marL="285750" indent="-285750">
              <a:buFontTx/>
              <a:buChar char="-"/>
            </a:pPr>
            <a:endParaRPr lang="fi-FI">
              <a:latin typeface="Work Sans" pitchFamily="2" charset="77"/>
            </a:endParaRPr>
          </a:p>
        </p:txBody>
      </p:sp>
      <p:sp>
        <p:nvSpPr>
          <p:cNvPr id="4" name="Title 3">
            <a:extLst>
              <a:ext uri="{FF2B5EF4-FFF2-40B4-BE49-F238E27FC236}">
                <a16:creationId xmlns:a16="http://schemas.microsoft.com/office/drawing/2014/main" id="{5B4A3BDA-69AC-5402-3610-BD77847B9686}"/>
              </a:ext>
            </a:extLst>
          </p:cNvPr>
          <p:cNvSpPr>
            <a:spLocks noGrp="1"/>
          </p:cNvSpPr>
          <p:nvPr>
            <p:ph type="title"/>
          </p:nvPr>
        </p:nvSpPr>
        <p:spPr>
          <a:xfrm>
            <a:off x="513723" y="619158"/>
            <a:ext cx="7386823" cy="661002"/>
          </a:xfrm>
        </p:spPr>
        <p:txBody>
          <a:bodyPr/>
          <a:lstStyle/>
          <a:p>
            <a:r>
              <a:rPr lang="en-US" err="1"/>
              <a:t>Materiaalit</a:t>
            </a:r>
            <a:endParaRPr lang="fi-FI"/>
          </a:p>
        </p:txBody>
      </p:sp>
    </p:spTree>
    <p:extLst>
      <p:ext uri="{BB962C8B-B14F-4D97-AF65-F5344CB8AC3E}">
        <p14:creationId xmlns:p14="http://schemas.microsoft.com/office/powerpoint/2010/main" val="1474304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7C468-A514-4924-EBDF-1D68296370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268BDF-4DA9-D80E-4FBD-AA2780DB9A8C}"/>
              </a:ext>
            </a:extLst>
          </p:cNvPr>
          <p:cNvSpPr>
            <a:spLocks noGrp="1"/>
          </p:cNvSpPr>
          <p:nvPr>
            <p:ph type="title"/>
          </p:nvPr>
        </p:nvSpPr>
        <p:spPr>
          <a:xfrm>
            <a:off x="854404" y="3280069"/>
            <a:ext cx="10961234" cy="1832619"/>
          </a:xfrm>
        </p:spPr>
        <p:txBody>
          <a:bodyPr/>
          <a:lstStyle/>
          <a:p>
            <a:r>
              <a:rPr lang="en-US" err="1"/>
              <a:t>Kysymykset</a:t>
            </a:r>
            <a:r>
              <a:rPr lang="en-US"/>
              <a:t> &amp; </a:t>
            </a:r>
            <a:r>
              <a:rPr lang="en-US" err="1"/>
              <a:t>palaute</a:t>
            </a:r>
            <a:endParaRPr lang="fi-FI"/>
          </a:p>
        </p:txBody>
      </p:sp>
    </p:spTree>
    <p:extLst>
      <p:ext uri="{BB962C8B-B14F-4D97-AF65-F5344CB8AC3E}">
        <p14:creationId xmlns:p14="http://schemas.microsoft.com/office/powerpoint/2010/main" val="1423670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4CED3-F663-5152-C5EE-AF7D5E6780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E86F8F9-661A-9E11-6404-7C0544D43C8F}"/>
              </a:ext>
            </a:extLst>
          </p:cNvPr>
          <p:cNvSpPr>
            <a:spLocks noGrp="1"/>
          </p:cNvSpPr>
          <p:nvPr>
            <p:ph type="title"/>
          </p:nvPr>
        </p:nvSpPr>
        <p:spPr>
          <a:xfrm>
            <a:off x="8128794" y="4429143"/>
            <a:ext cx="7258844" cy="1802296"/>
          </a:xfrm>
        </p:spPr>
        <p:txBody>
          <a:bodyPr/>
          <a:lstStyle/>
          <a:p>
            <a:r>
              <a:rPr lang="fi-FI">
                <a:latin typeface="Work Sans" pitchFamily="2" charset="77"/>
              </a:rPr>
              <a:t>Palaute</a:t>
            </a:r>
            <a:r>
              <a:rPr lang="fi-FI">
                <a:latin typeface="Work Sans Medium"/>
              </a:rPr>
              <a:t> </a:t>
            </a:r>
            <a:br>
              <a:rPr lang="fi-FI">
                <a:latin typeface="Work Sans Medium"/>
              </a:rPr>
            </a:br>
            <a:r>
              <a:rPr lang="en-US" sz="2000" u="sng">
                <a:hlinkClick r:id="rId3"/>
              </a:rPr>
              <a:t>https://forms.office.com/e/A3C3cdkJQb</a:t>
            </a:r>
            <a:br>
              <a:rPr lang="fi-FI" sz="2000">
                <a:latin typeface="Arial"/>
                <a:cs typeface="Arial"/>
              </a:rPr>
            </a:br>
            <a:endParaRPr lang="fi-FI" sz="2000" b="1" u="sng">
              <a:solidFill>
                <a:srgbClr val="0C3EBB"/>
              </a:solidFill>
            </a:endParaRPr>
          </a:p>
        </p:txBody>
      </p:sp>
      <p:sp>
        <p:nvSpPr>
          <p:cNvPr id="2" name="Title 3">
            <a:extLst>
              <a:ext uri="{FF2B5EF4-FFF2-40B4-BE49-F238E27FC236}">
                <a16:creationId xmlns:a16="http://schemas.microsoft.com/office/drawing/2014/main" id="{9341E703-2B01-6D5D-0815-484F031C8CB1}"/>
              </a:ext>
            </a:extLst>
          </p:cNvPr>
          <p:cNvSpPr txBox="1">
            <a:spLocks/>
          </p:cNvSpPr>
          <p:nvPr/>
        </p:nvSpPr>
        <p:spPr>
          <a:xfrm>
            <a:off x="920495" y="674022"/>
            <a:ext cx="6235679" cy="752442"/>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3400" kern="1200">
                <a:solidFill>
                  <a:schemeClr val="tx1"/>
                </a:solidFill>
                <a:latin typeface="Work Sans Medium" pitchFamily="2" charset="77"/>
                <a:ea typeface="+mj-ea"/>
                <a:cs typeface="+mj-cs"/>
              </a:defRPr>
            </a:lvl1pPr>
          </a:lstStyle>
          <a:p>
            <a:r>
              <a:rPr lang="en-US" err="1"/>
              <a:t>Kysymyksiä</a:t>
            </a:r>
            <a:r>
              <a:rPr lang="en-US"/>
              <a:t>?</a:t>
            </a:r>
          </a:p>
          <a:p>
            <a:endParaRPr lang="en-US"/>
          </a:p>
        </p:txBody>
      </p:sp>
      <p:sp>
        <p:nvSpPr>
          <p:cNvPr id="6" name="TextBox 5">
            <a:extLst>
              <a:ext uri="{FF2B5EF4-FFF2-40B4-BE49-F238E27FC236}">
                <a16:creationId xmlns:a16="http://schemas.microsoft.com/office/drawing/2014/main" id="{0A00F6C0-E65D-6A87-A411-BEB2D5DA9012}"/>
              </a:ext>
            </a:extLst>
          </p:cNvPr>
          <p:cNvSpPr txBox="1"/>
          <p:nvPr/>
        </p:nvSpPr>
        <p:spPr>
          <a:xfrm>
            <a:off x="8128795" y="828277"/>
            <a:ext cx="7499108" cy="2985433"/>
          </a:xfrm>
          <a:prstGeom prst="rect">
            <a:avLst/>
          </a:prstGeom>
          <a:noFill/>
        </p:spPr>
        <p:txBody>
          <a:bodyPr wrap="square" lIns="0" tIns="0" rIns="0" bIns="0" rtlCol="0">
            <a:spAutoFit/>
          </a:bodyPr>
          <a:lstStyle/>
          <a:p>
            <a:r>
              <a:rPr lang="en-US" sz="3400" err="1">
                <a:latin typeface="Work Sans" pitchFamily="2" charset="77"/>
                <a:ea typeface="+mj-ea"/>
                <a:cs typeface="+mj-cs"/>
              </a:rPr>
              <a:t>Tärkeät</a:t>
            </a:r>
            <a:r>
              <a:rPr lang="en-US" sz="3400">
                <a:latin typeface="Work Sans" pitchFamily="2" charset="77"/>
                <a:ea typeface="+mj-ea"/>
                <a:cs typeface="+mj-cs"/>
              </a:rPr>
              <a:t> </a:t>
            </a:r>
            <a:r>
              <a:rPr lang="en-US" sz="3400" err="1">
                <a:latin typeface="Work Sans" pitchFamily="2" charset="77"/>
                <a:ea typeface="+mj-ea"/>
                <a:cs typeface="+mj-cs"/>
              </a:rPr>
              <a:t>linkit</a:t>
            </a:r>
            <a:br>
              <a:rPr lang="en-US" sz="3400">
                <a:latin typeface="Work Sans" pitchFamily="2" charset="77"/>
                <a:ea typeface="+mj-ea"/>
                <a:cs typeface="+mj-cs"/>
              </a:rPr>
            </a:br>
            <a:br>
              <a:rPr lang="en-US" sz="2000">
                <a:latin typeface="Work Sans" pitchFamily="2" charset="77"/>
                <a:hlinkClick r:id="rId4"/>
              </a:rPr>
            </a:br>
            <a:r>
              <a:rPr lang="en-US" sz="2000">
                <a:latin typeface="Work Sans" pitchFamily="2" charset="77"/>
                <a:hlinkClick r:id="rId4"/>
              </a:rPr>
              <a:t>https://www.emsw.fi/</a:t>
            </a:r>
            <a:endParaRPr lang="en-US" sz="2000">
              <a:latin typeface="Work Sans" pitchFamily="2" charset="77"/>
            </a:endParaRPr>
          </a:p>
          <a:p>
            <a:r>
              <a:rPr lang="fi-FI" sz="2000">
                <a:latin typeface="Work Sans" pitchFamily="2" charset="77"/>
                <a:hlinkClick r:id="rId5"/>
              </a:rPr>
              <a:t>https://emsa.europa.eu/emswe-mig/index.htm</a:t>
            </a:r>
            <a:endParaRPr lang="fi-FI" sz="2000">
              <a:latin typeface="Work Sans" pitchFamily="2" charset="77"/>
            </a:endParaRPr>
          </a:p>
          <a:p>
            <a:endParaRPr lang="en-US" sz="2000"/>
          </a:p>
          <a:p>
            <a:r>
              <a:rPr lang="en-US" sz="2000"/>
              <a:t>RIM-</a:t>
            </a:r>
            <a:r>
              <a:rPr lang="en-US" sz="2000" err="1"/>
              <a:t>dokumentaatio</a:t>
            </a:r>
            <a:r>
              <a:rPr lang="en-US" sz="2000"/>
              <a:t>: </a:t>
            </a:r>
            <a:r>
              <a:rPr lang="en-US" sz="2000">
                <a:hlinkClick r:id="rId6"/>
              </a:rPr>
              <a:t>https://webgate.ec.europa.eu/fpfis/wikis/spaces/EMSWE/pages/1238172840/RIM+Homepage</a:t>
            </a:r>
            <a:endParaRPr lang="en-US" sz="2000"/>
          </a:p>
          <a:p>
            <a:endParaRPr lang="fi-FI" sz="2000">
              <a:latin typeface="Work Sans" pitchFamily="2" charset="77"/>
            </a:endParaRPr>
          </a:p>
        </p:txBody>
      </p:sp>
      <p:pic>
        <p:nvPicPr>
          <p:cNvPr id="8" name="Picture 7" descr="A group of people wearing blue sweaters&#10;&#10;AI-generated content may be incorrect.">
            <a:extLst>
              <a:ext uri="{FF2B5EF4-FFF2-40B4-BE49-F238E27FC236}">
                <a16:creationId xmlns:a16="http://schemas.microsoft.com/office/drawing/2014/main" id="{F068383D-F04E-46C7-447E-E4030E714C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9686" y="1426464"/>
            <a:ext cx="6433722" cy="6433722"/>
          </a:xfrm>
          <a:prstGeom prst="rect">
            <a:avLst/>
          </a:prstGeom>
        </p:spPr>
      </p:pic>
      <p:pic>
        <p:nvPicPr>
          <p:cNvPr id="7" name="Picture 6">
            <a:extLst>
              <a:ext uri="{FF2B5EF4-FFF2-40B4-BE49-F238E27FC236}">
                <a16:creationId xmlns:a16="http://schemas.microsoft.com/office/drawing/2014/main" id="{BBE141D4-9AF8-6191-9334-1FDFD51BC8B5}"/>
              </a:ext>
            </a:extLst>
          </p:cNvPr>
          <p:cNvPicPr>
            <a:picLocks noChangeAspect="1"/>
          </p:cNvPicPr>
          <p:nvPr/>
        </p:nvPicPr>
        <p:blipFill>
          <a:blip r:embed="rId8"/>
          <a:stretch>
            <a:fillRect/>
          </a:stretch>
        </p:blipFill>
        <p:spPr>
          <a:xfrm>
            <a:off x="9544050" y="5614755"/>
            <a:ext cx="2698082" cy="2684659"/>
          </a:xfrm>
          <a:prstGeom prst="rect">
            <a:avLst/>
          </a:prstGeom>
        </p:spPr>
      </p:pic>
    </p:spTree>
    <p:extLst>
      <p:ext uri="{BB962C8B-B14F-4D97-AF65-F5344CB8AC3E}">
        <p14:creationId xmlns:p14="http://schemas.microsoft.com/office/powerpoint/2010/main" val="3614480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3106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22D021-FFA8-BCBF-5C1D-3D1CEB59587B}"/>
              </a:ext>
            </a:extLst>
          </p:cNvPr>
          <p:cNvSpPr>
            <a:spLocks noGrp="1"/>
          </p:cNvSpPr>
          <p:nvPr>
            <p:ph sz="quarter" idx="14"/>
          </p:nvPr>
        </p:nvSpPr>
        <p:spPr>
          <a:xfrm>
            <a:off x="513725" y="2334343"/>
            <a:ext cx="5822908" cy="4475313"/>
          </a:xfrm>
        </p:spPr>
        <p:txBody>
          <a:bodyPr anchor="t">
            <a:noAutofit/>
          </a:bodyPr>
          <a:lstStyle/>
          <a:p>
            <a:pPr marL="514350" indent="-514350">
              <a:spcBef>
                <a:spcPts val="600"/>
              </a:spcBef>
              <a:buFont typeface="+mj-lt"/>
              <a:buAutoNum type="arabicPeriod"/>
            </a:pPr>
            <a:r>
              <a:rPr lang="en-US" sz="2800" err="1"/>
              <a:t>Mitä</a:t>
            </a:r>
            <a:r>
              <a:rPr lang="en-US" sz="2800"/>
              <a:t> </a:t>
            </a:r>
            <a:r>
              <a:rPr lang="en-US" sz="2800" err="1"/>
              <a:t>ilmoittajilta</a:t>
            </a:r>
            <a:r>
              <a:rPr lang="en-US" sz="2800"/>
              <a:t> </a:t>
            </a:r>
            <a:r>
              <a:rPr lang="en-US" sz="2800" err="1"/>
              <a:t>odotetaan</a:t>
            </a:r>
            <a:br>
              <a:rPr lang="en-US" sz="2800"/>
            </a:br>
            <a:endParaRPr lang="en-US" sz="2800"/>
          </a:p>
          <a:p>
            <a:pPr marL="514350" indent="-514350">
              <a:spcBef>
                <a:spcPts val="600"/>
              </a:spcBef>
              <a:buFont typeface="+mj-lt"/>
              <a:buAutoNum type="arabicPeriod"/>
            </a:pPr>
            <a:r>
              <a:rPr lang="en-US" sz="2800" err="1"/>
              <a:t>EU:n</a:t>
            </a:r>
            <a:r>
              <a:rPr lang="en-US" sz="2800"/>
              <a:t> </a:t>
            </a:r>
            <a:r>
              <a:rPr lang="en-US" sz="2800" err="1"/>
              <a:t>harmonisoitu</a:t>
            </a:r>
            <a:r>
              <a:rPr lang="en-US" sz="2800"/>
              <a:t> </a:t>
            </a:r>
            <a:r>
              <a:rPr lang="en-US" sz="2800" err="1"/>
              <a:t>tietomalli</a:t>
            </a:r>
            <a:r>
              <a:rPr lang="en-US" sz="2800"/>
              <a:t> ja </a:t>
            </a:r>
            <a:r>
              <a:rPr lang="en-US" sz="2800" err="1"/>
              <a:t>kansallinen</a:t>
            </a:r>
            <a:r>
              <a:rPr lang="en-US" sz="2800"/>
              <a:t> </a:t>
            </a:r>
            <a:r>
              <a:rPr lang="en-US" sz="2800" err="1"/>
              <a:t>taso</a:t>
            </a:r>
            <a:br>
              <a:rPr lang="en-US" sz="2800"/>
            </a:br>
            <a:endParaRPr lang="en-US" sz="2800"/>
          </a:p>
          <a:p>
            <a:pPr marL="514350" indent="-514350">
              <a:spcBef>
                <a:spcPts val="600"/>
              </a:spcBef>
              <a:buFont typeface="+mj-lt"/>
              <a:buAutoNum type="arabicPeriod"/>
            </a:pPr>
            <a:r>
              <a:rPr lang="en-US" sz="2800"/>
              <a:t>Miten </a:t>
            </a:r>
            <a:r>
              <a:rPr lang="en-US" sz="2800" err="1"/>
              <a:t>tietomalli</a:t>
            </a:r>
            <a:r>
              <a:rPr lang="en-US" sz="2800"/>
              <a:t> </a:t>
            </a:r>
            <a:r>
              <a:rPr lang="en-US" sz="2800" err="1"/>
              <a:t>otetaan</a:t>
            </a:r>
            <a:r>
              <a:rPr lang="en-US" sz="2800"/>
              <a:t> </a:t>
            </a:r>
            <a:r>
              <a:rPr lang="en-US" sz="2800" err="1"/>
              <a:t>käyttöön</a:t>
            </a:r>
            <a:r>
              <a:rPr lang="en-US" sz="2800"/>
              <a:t> </a:t>
            </a:r>
            <a:r>
              <a:rPr lang="en-US" sz="2800" err="1"/>
              <a:t>rajapintojen</a:t>
            </a:r>
            <a:r>
              <a:rPr lang="en-US" sz="2800"/>
              <a:t> </a:t>
            </a:r>
            <a:r>
              <a:rPr lang="en-US" sz="2800" err="1"/>
              <a:t>yli</a:t>
            </a:r>
            <a:endParaRPr lang="en-US" sz="2800"/>
          </a:p>
          <a:p>
            <a:pPr>
              <a:spcBef>
                <a:spcPts val="600"/>
              </a:spcBef>
            </a:pPr>
            <a:endParaRPr lang="en-US" sz="2000"/>
          </a:p>
        </p:txBody>
      </p:sp>
      <p:sp>
        <p:nvSpPr>
          <p:cNvPr id="4" name="Title 3">
            <a:extLst>
              <a:ext uri="{FF2B5EF4-FFF2-40B4-BE49-F238E27FC236}">
                <a16:creationId xmlns:a16="http://schemas.microsoft.com/office/drawing/2014/main" id="{93CAD502-6139-5BCD-5B30-E2876B5561E9}"/>
              </a:ext>
            </a:extLst>
          </p:cNvPr>
          <p:cNvSpPr>
            <a:spLocks noGrp="1"/>
          </p:cNvSpPr>
          <p:nvPr>
            <p:ph type="title"/>
          </p:nvPr>
        </p:nvSpPr>
        <p:spPr>
          <a:xfrm>
            <a:off x="513724" y="666425"/>
            <a:ext cx="5406630" cy="1316083"/>
          </a:xfrm>
        </p:spPr>
        <p:txBody>
          <a:bodyPr anchor="t">
            <a:normAutofit fontScale="90000"/>
          </a:bodyPr>
          <a:lstStyle/>
          <a:p>
            <a:pPr>
              <a:spcBef>
                <a:spcPts val="600"/>
              </a:spcBef>
            </a:pPr>
            <a:r>
              <a:rPr lang="en-US" err="1"/>
              <a:t>Datamallit</a:t>
            </a:r>
            <a:r>
              <a:rPr lang="en-US"/>
              <a:t>, </a:t>
            </a:r>
            <a:r>
              <a:rPr lang="en-US" err="1"/>
              <a:t>ilmoittaminen</a:t>
            </a:r>
            <a:r>
              <a:rPr lang="en-US"/>
              <a:t> ja </a:t>
            </a:r>
            <a:r>
              <a:rPr lang="en-US" err="1"/>
              <a:t>rajapinnat</a:t>
            </a:r>
            <a:r>
              <a:rPr lang="en-US"/>
              <a:t> - </a:t>
            </a:r>
            <a:r>
              <a:rPr lang="en-US" err="1"/>
              <a:t>Ohjelma</a:t>
            </a:r>
            <a:endParaRPr lang="en-US"/>
          </a:p>
        </p:txBody>
      </p:sp>
      <p:pic>
        <p:nvPicPr>
          <p:cNvPr id="12" name="Picture Placeholder 11" descr="A person in a blue shirt&#10;&#10;AI-generated content may be incorrect.">
            <a:extLst>
              <a:ext uri="{FF2B5EF4-FFF2-40B4-BE49-F238E27FC236}">
                <a16:creationId xmlns:a16="http://schemas.microsoft.com/office/drawing/2014/main" id="{A8CE8F94-2EAB-E68D-D612-810A56A775ED}"/>
              </a:ext>
            </a:extLst>
          </p:cNvPr>
          <p:cNvPicPr>
            <a:picLocks noGrp="1" noChangeAspect="1"/>
          </p:cNvPicPr>
          <p:nvPr>
            <p:ph type="pic" idx="19"/>
          </p:nvPr>
        </p:nvPicPr>
        <p:blipFill>
          <a:blip r:embed="rId3">
            <a:extLst>
              <a:ext uri="{28A0092B-C50C-407E-A947-70E740481C1C}">
                <a14:useLocalDpi xmlns:a14="http://schemas.microsoft.com/office/drawing/2010/main" val="0"/>
              </a:ext>
            </a:extLst>
          </a:blip>
          <a:srcRect l="1144" r="1144"/>
          <a:stretch>
            <a:fillRect/>
          </a:stretch>
        </p:blipFill>
        <p:spPr>
          <a:xfrm>
            <a:off x="7645843" y="666425"/>
            <a:ext cx="7386092" cy="7560000"/>
          </a:xfrm>
        </p:spPr>
      </p:pic>
    </p:spTree>
    <p:extLst>
      <p:ext uri="{BB962C8B-B14F-4D97-AF65-F5344CB8AC3E}">
        <p14:creationId xmlns:p14="http://schemas.microsoft.com/office/powerpoint/2010/main" val="2780518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DE2B3-8D14-7CB7-28CB-EB81393A9EA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9146F0-A982-8483-F56D-8A8AB3B75E54}"/>
              </a:ext>
            </a:extLst>
          </p:cNvPr>
          <p:cNvSpPr>
            <a:spLocks noGrp="1"/>
          </p:cNvSpPr>
          <p:nvPr>
            <p:ph sz="quarter" idx="14"/>
          </p:nvPr>
        </p:nvSpPr>
        <p:spPr>
          <a:xfrm>
            <a:off x="514454" y="1595154"/>
            <a:ext cx="5717534" cy="6554293"/>
          </a:xfrm>
        </p:spPr>
        <p:txBody>
          <a:bodyPr/>
          <a:lstStyle/>
          <a:p>
            <a:pPr>
              <a:lnSpc>
                <a:spcPct val="100000"/>
              </a:lnSpc>
              <a:spcBef>
                <a:spcPts val="600"/>
              </a:spcBef>
            </a:pPr>
            <a:r>
              <a:rPr lang="en-US" sz="2000" err="1">
                <a:latin typeface="Work Sans" pitchFamily="2" charset="77"/>
                <a:ea typeface="Open Sans"/>
                <a:cs typeface="Open Sans"/>
              </a:rPr>
              <a:t>Koulutus</a:t>
            </a:r>
            <a:r>
              <a:rPr lang="en-US" sz="2000">
                <a:latin typeface="Work Sans" pitchFamily="2" charset="77"/>
                <a:ea typeface="Open Sans"/>
                <a:cs typeface="Open Sans"/>
              </a:rPr>
              <a:t> </a:t>
            </a:r>
            <a:r>
              <a:rPr lang="en-US" sz="2000" err="1">
                <a:latin typeface="Work Sans" pitchFamily="2" charset="77"/>
                <a:ea typeface="Open Sans"/>
                <a:cs typeface="Open Sans"/>
              </a:rPr>
              <a:t>saat</a:t>
            </a:r>
            <a:r>
              <a:rPr lang="en-US" sz="2000">
                <a:latin typeface="Work Sans" pitchFamily="2" charset="77"/>
                <a:ea typeface="Open Sans"/>
                <a:cs typeface="Open Sans"/>
              </a:rPr>
              <a:t> </a:t>
            </a:r>
            <a:r>
              <a:rPr lang="en-US" sz="2000" err="1">
                <a:latin typeface="Work Sans" pitchFamily="2" charset="77"/>
                <a:ea typeface="Open Sans"/>
                <a:cs typeface="Open Sans"/>
              </a:rPr>
              <a:t>tarvittavat</a:t>
            </a:r>
            <a:r>
              <a:rPr lang="en-US" sz="2000">
                <a:latin typeface="Work Sans" pitchFamily="2" charset="77"/>
                <a:ea typeface="Open Sans"/>
                <a:cs typeface="Open Sans"/>
              </a:rPr>
              <a:t> </a:t>
            </a:r>
            <a:r>
              <a:rPr lang="en-US" sz="2000" err="1">
                <a:latin typeface="Work Sans" pitchFamily="2" charset="77"/>
                <a:ea typeface="Open Sans"/>
                <a:cs typeface="Open Sans"/>
              </a:rPr>
              <a:t>tiedot</a:t>
            </a:r>
            <a:r>
              <a:rPr lang="en-US" sz="2000">
                <a:latin typeface="Work Sans" pitchFamily="2" charset="77"/>
                <a:ea typeface="Open Sans"/>
                <a:cs typeface="Open Sans"/>
              </a:rPr>
              <a:t>:</a:t>
            </a:r>
          </a:p>
          <a:p>
            <a:pPr marL="342900" indent="-342900">
              <a:lnSpc>
                <a:spcPct val="100000"/>
              </a:lnSpc>
              <a:spcBef>
                <a:spcPts val="600"/>
              </a:spcBef>
              <a:buFont typeface="Arial" panose="020B0604020202020204" pitchFamily="34" charset="0"/>
              <a:buChar char="•"/>
            </a:pPr>
            <a:r>
              <a:rPr lang="en-US" sz="2000" err="1">
                <a:latin typeface="Work Sans" pitchFamily="2" charset="77"/>
                <a:ea typeface="Open Sans"/>
                <a:cs typeface="Open Sans"/>
              </a:rPr>
              <a:t>mistä</a:t>
            </a:r>
            <a:r>
              <a:rPr lang="en-US" sz="2000">
                <a:latin typeface="Work Sans" pitchFamily="2" charset="77"/>
                <a:ea typeface="Open Sans"/>
                <a:cs typeface="Open Sans"/>
              </a:rPr>
              <a:t> </a:t>
            </a:r>
            <a:r>
              <a:rPr lang="en-US" sz="2000" err="1">
                <a:latin typeface="Work Sans" pitchFamily="2" charset="77"/>
                <a:ea typeface="Open Sans"/>
                <a:cs typeface="Open Sans"/>
              </a:rPr>
              <a:t>EU:n</a:t>
            </a:r>
            <a:r>
              <a:rPr lang="en-US" sz="2000">
                <a:latin typeface="Work Sans" pitchFamily="2" charset="77"/>
                <a:ea typeface="Open Sans"/>
                <a:cs typeface="Open Sans"/>
              </a:rPr>
              <a:t> </a:t>
            </a:r>
            <a:r>
              <a:rPr lang="en-US" sz="2000" err="1">
                <a:latin typeface="Work Sans" pitchFamily="2" charset="77"/>
                <a:ea typeface="Open Sans"/>
                <a:cs typeface="Open Sans"/>
              </a:rPr>
              <a:t>määräykseen</a:t>
            </a:r>
            <a:r>
              <a:rPr lang="en-US" sz="2000">
                <a:latin typeface="Work Sans" pitchFamily="2" charset="77"/>
                <a:ea typeface="Open Sans"/>
                <a:cs typeface="Open Sans"/>
              </a:rPr>
              <a:t> </a:t>
            </a:r>
            <a:r>
              <a:rPr lang="en-US" sz="2000" err="1">
                <a:latin typeface="Work Sans" pitchFamily="2" charset="77"/>
                <a:ea typeface="Open Sans"/>
                <a:cs typeface="Open Sans"/>
              </a:rPr>
              <a:t>pohjautuva</a:t>
            </a:r>
            <a:r>
              <a:rPr lang="en-US" sz="2000">
                <a:latin typeface="Work Sans" pitchFamily="2" charset="77"/>
                <a:ea typeface="Open Sans"/>
                <a:cs typeface="Open Sans"/>
              </a:rPr>
              <a:t> </a:t>
            </a:r>
            <a:r>
              <a:rPr lang="en-US" sz="2000" err="1">
                <a:latin typeface="Work Sans" pitchFamily="2" charset="77"/>
                <a:ea typeface="Open Sans"/>
                <a:cs typeface="Open Sans"/>
              </a:rPr>
              <a:t>harmonisoitu</a:t>
            </a:r>
            <a:r>
              <a:rPr lang="en-US" sz="2000">
                <a:latin typeface="Work Sans" pitchFamily="2" charset="77"/>
                <a:ea typeface="Open Sans"/>
                <a:cs typeface="Open Sans"/>
              </a:rPr>
              <a:t> </a:t>
            </a:r>
            <a:r>
              <a:rPr lang="en-US" sz="2000" err="1">
                <a:latin typeface="Work Sans" pitchFamily="2" charset="77"/>
                <a:ea typeface="Open Sans"/>
                <a:cs typeface="Open Sans"/>
              </a:rPr>
              <a:t>datamalli</a:t>
            </a:r>
            <a:r>
              <a:rPr lang="en-US" sz="2000">
                <a:latin typeface="Work Sans" pitchFamily="2" charset="77"/>
                <a:ea typeface="Open Sans"/>
                <a:cs typeface="Open Sans"/>
              </a:rPr>
              <a:t> </a:t>
            </a:r>
            <a:r>
              <a:rPr lang="en-US" sz="2000" err="1">
                <a:latin typeface="Work Sans" pitchFamily="2" charset="77"/>
                <a:ea typeface="Open Sans"/>
                <a:cs typeface="Open Sans"/>
              </a:rPr>
              <a:t>koostuu</a:t>
            </a:r>
            <a:r>
              <a:rPr lang="en-US" sz="2000">
                <a:latin typeface="Work Sans" pitchFamily="2" charset="77"/>
                <a:ea typeface="Open Sans"/>
                <a:cs typeface="Open Sans"/>
              </a:rPr>
              <a:t> </a:t>
            </a:r>
          </a:p>
          <a:p>
            <a:pPr marL="342900" indent="-342900">
              <a:lnSpc>
                <a:spcPct val="100000"/>
              </a:lnSpc>
              <a:spcBef>
                <a:spcPts val="600"/>
              </a:spcBef>
              <a:buFont typeface="Arial" panose="020B0604020202020204" pitchFamily="34" charset="0"/>
              <a:buChar char="•"/>
            </a:pPr>
            <a:r>
              <a:rPr lang="en-US" sz="2000" err="1">
                <a:latin typeface="Work Sans" pitchFamily="2" charset="77"/>
                <a:ea typeface="Open Sans"/>
                <a:cs typeface="Open Sans"/>
              </a:rPr>
              <a:t>miten</a:t>
            </a:r>
            <a:r>
              <a:rPr lang="en-US" sz="2000">
                <a:latin typeface="Work Sans" pitchFamily="2" charset="77"/>
                <a:ea typeface="Open Sans"/>
                <a:cs typeface="Open Sans"/>
              </a:rPr>
              <a:t> </a:t>
            </a:r>
            <a:r>
              <a:rPr lang="en-US" sz="2000" err="1">
                <a:latin typeface="Work Sans" pitchFamily="2" charset="77"/>
                <a:ea typeface="Open Sans"/>
                <a:cs typeface="Open Sans"/>
              </a:rPr>
              <a:t>kansalliset</a:t>
            </a:r>
            <a:r>
              <a:rPr lang="en-US" sz="2000">
                <a:latin typeface="Work Sans" pitchFamily="2" charset="77"/>
                <a:ea typeface="Open Sans"/>
                <a:cs typeface="Open Sans"/>
              </a:rPr>
              <a:t> </a:t>
            </a:r>
            <a:r>
              <a:rPr lang="en-US" sz="2000" err="1">
                <a:latin typeface="Work Sans" pitchFamily="2" charset="77"/>
                <a:ea typeface="Open Sans"/>
                <a:cs typeface="Open Sans"/>
              </a:rPr>
              <a:t>vaatimukset</a:t>
            </a:r>
            <a:r>
              <a:rPr lang="en-US" sz="2000">
                <a:latin typeface="Work Sans" pitchFamily="2" charset="77"/>
                <a:ea typeface="Open Sans"/>
                <a:cs typeface="Open Sans"/>
              </a:rPr>
              <a:t> on </a:t>
            </a:r>
            <a:r>
              <a:rPr lang="en-US" sz="2000" err="1">
                <a:latin typeface="Work Sans" pitchFamily="2" charset="77"/>
                <a:ea typeface="Open Sans"/>
                <a:cs typeface="Open Sans"/>
              </a:rPr>
              <a:t>huomioitu</a:t>
            </a:r>
            <a:r>
              <a:rPr lang="en-US" sz="2000">
                <a:latin typeface="Work Sans" pitchFamily="2" charset="77"/>
                <a:ea typeface="Open Sans"/>
                <a:cs typeface="Open Sans"/>
              </a:rPr>
              <a:t> </a:t>
            </a:r>
          </a:p>
          <a:p>
            <a:pPr marL="342900" indent="-342900">
              <a:lnSpc>
                <a:spcPct val="100000"/>
              </a:lnSpc>
              <a:spcBef>
                <a:spcPts val="600"/>
              </a:spcBef>
              <a:buFont typeface="Arial" panose="020B0604020202020204" pitchFamily="34" charset="0"/>
              <a:buChar char="•"/>
            </a:pPr>
            <a:r>
              <a:rPr lang="en-US" sz="2000" err="1">
                <a:latin typeface="Work Sans" pitchFamily="2" charset="77"/>
                <a:ea typeface="Open Sans"/>
                <a:cs typeface="Open Sans"/>
              </a:rPr>
              <a:t>Keskeiset</a:t>
            </a:r>
            <a:r>
              <a:rPr lang="en-US" sz="2000">
                <a:latin typeface="Work Sans" pitchFamily="2" charset="77"/>
                <a:ea typeface="Open Sans"/>
                <a:cs typeface="Open Sans"/>
              </a:rPr>
              <a:t> </a:t>
            </a:r>
            <a:r>
              <a:rPr lang="en-US" sz="2000" err="1">
                <a:latin typeface="Work Sans" pitchFamily="2" charset="77"/>
                <a:ea typeface="Open Sans"/>
                <a:cs typeface="Open Sans"/>
              </a:rPr>
              <a:t>käsitteet</a:t>
            </a:r>
            <a:endParaRPr lang="en-US" sz="2000">
              <a:latin typeface="Work Sans" pitchFamily="2" charset="77"/>
              <a:ea typeface="Open Sans"/>
              <a:cs typeface="Open Sans"/>
            </a:endParaRPr>
          </a:p>
          <a:p>
            <a:pPr marL="342900" indent="-342900">
              <a:lnSpc>
                <a:spcPct val="100000"/>
              </a:lnSpc>
              <a:spcBef>
                <a:spcPts val="600"/>
              </a:spcBef>
              <a:buFont typeface="Arial" panose="020B0604020202020204" pitchFamily="34" charset="0"/>
              <a:buChar char="•"/>
            </a:pPr>
            <a:r>
              <a:rPr lang="en-US" sz="2000" err="1">
                <a:latin typeface="Work Sans" pitchFamily="2" charset="77"/>
                <a:ea typeface="Open Sans"/>
                <a:cs typeface="Open Sans"/>
              </a:rPr>
              <a:t>miten</a:t>
            </a:r>
            <a:r>
              <a:rPr lang="en-US" sz="2000">
                <a:latin typeface="Work Sans" pitchFamily="2" charset="77"/>
                <a:ea typeface="Open Sans"/>
                <a:cs typeface="Open Sans"/>
              </a:rPr>
              <a:t> </a:t>
            </a:r>
            <a:r>
              <a:rPr lang="en-US" sz="2000" err="1">
                <a:latin typeface="Work Sans" pitchFamily="2" charset="77"/>
                <a:ea typeface="Open Sans"/>
                <a:cs typeface="Open Sans"/>
              </a:rPr>
              <a:t>tietomallin</a:t>
            </a:r>
            <a:r>
              <a:rPr lang="en-US" sz="2000">
                <a:latin typeface="Work Sans" pitchFamily="2" charset="77"/>
                <a:ea typeface="Open Sans"/>
                <a:cs typeface="Open Sans"/>
              </a:rPr>
              <a:t> </a:t>
            </a:r>
            <a:r>
              <a:rPr lang="en-US" sz="2000" err="1">
                <a:latin typeface="Work Sans" pitchFamily="2" charset="77"/>
                <a:ea typeface="Open Sans"/>
                <a:cs typeface="Open Sans"/>
              </a:rPr>
              <a:t>mukainen</a:t>
            </a:r>
            <a:r>
              <a:rPr lang="en-US" sz="2000">
                <a:latin typeface="Work Sans" pitchFamily="2" charset="77"/>
                <a:ea typeface="Open Sans"/>
                <a:cs typeface="Open Sans"/>
              </a:rPr>
              <a:t> </a:t>
            </a:r>
            <a:r>
              <a:rPr lang="en-US" sz="2000" err="1">
                <a:latin typeface="Work Sans" pitchFamily="2" charset="77"/>
                <a:ea typeface="Open Sans"/>
                <a:cs typeface="Open Sans"/>
              </a:rPr>
              <a:t>ilmoittaminen</a:t>
            </a:r>
            <a:r>
              <a:rPr lang="en-US" sz="2000">
                <a:latin typeface="Work Sans" pitchFamily="2" charset="77"/>
                <a:ea typeface="Open Sans"/>
                <a:cs typeface="Open Sans"/>
              </a:rPr>
              <a:t> </a:t>
            </a:r>
            <a:r>
              <a:rPr lang="en-US" sz="2000" err="1">
                <a:latin typeface="Work Sans" pitchFamily="2" charset="77"/>
                <a:ea typeface="Open Sans"/>
                <a:cs typeface="Open Sans"/>
              </a:rPr>
              <a:t>otetaan</a:t>
            </a:r>
            <a:r>
              <a:rPr lang="en-US" sz="2000">
                <a:latin typeface="Work Sans" pitchFamily="2" charset="77"/>
                <a:ea typeface="Open Sans"/>
                <a:cs typeface="Open Sans"/>
              </a:rPr>
              <a:t> </a:t>
            </a:r>
            <a:r>
              <a:rPr lang="en-US" sz="2000" err="1">
                <a:latin typeface="Work Sans" pitchFamily="2" charset="77"/>
                <a:ea typeface="Open Sans"/>
                <a:cs typeface="Open Sans"/>
              </a:rPr>
              <a:t>käyttöön</a:t>
            </a:r>
            <a:r>
              <a:rPr lang="en-US" sz="2000">
                <a:latin typeface="Work Sans" pitchFamily="2" charset="77"/>
                <a:ea typeface="Open Sans"/>
                <a:cs typeface="Open Sans"/>
              </a:rPr>
              <a:t> </a:t>
            </a:r>
            <a:r>
              <a:rPr lang="en-US" sz="2000" err="1">
                <a:latin typeface="Work Sans" pitchFamily="2" charset="77"/>
                <a:ea typeface="Open Sans"/>
                <a:cs typeface="Open Sans"/>
              </a:rPr>
              <a:t>rajapintojen</a:t>
            </a:r>
            <a:r>
              <a:rPr lang="en-US" sz="2000">
                <a:latin typeface="Work Sans" pitchFamily="2" charset="77"/>
                <a:ea typeface="Open Sans"/>
                <a:cs typeface="Open Sans"/>
              </a:rPr>
              <a:t> </a:t>
            </a:r>
            <a:r>
              <a:rPr lang="en-US" sz="2000" err="1">
                <a:latin typeface="Work Sans" pitchFamily="2" charset="77"/>
                <a:ea typeface="Open Sans"/>
                <a:cs typeface="Open Sans"/>
              </a:rPr>
              <a:t>yli</a:t>
            </a:r>
            <a:r>
              <a:rPr lang="en-US" sz="2000">
                <a:latin typeface="Work Sans" pitchFamily="2" charset="77"/>
                <a:ea typeface="Open Sans"/>
                <a:cs typeface="Open Sans"/>
              </a:rPr>
              <a:t>. </a:t>
            </a:r>
          </a:p>
          <a:p>
            <a:pPr>
              <a:lnSpc>
                <a:spcPct val="100000"/>
              </a:lnSpc>
              <a:spcBef>
                <a:spcPts val="600"/>
              </a:spcBef>
            </a:pPr>
            <a:endParaRPr lang="en-US" sz="2000">
              <a:latin typeface="Work Sans" pitchFamily="2" charset="77"/>
              <a:ea typeface="Open Sans"/>
              <a:cs typeface="Open Sans"/>
            </a:endParaRPr>
          </a:p>
          <a:p>
            <a:pPr>
              <a:lnSpc>
                <a:spcPct val="100000"/>
              </a:lnSpc>
              <a:spcBef>
                <a:spcPts val="600"/>
              </a:spcBef>
            </a:pPr>
            <a:r>
              <a:rPr lang="en-US" sz="2000" err="1">
                <a:latin typeface="Work Sans" pitchFamily="2" charset="77"/>
                <a:ea typeface="Open Sans"/>
                <a:cs typeface="Open Sans"/>
              </a:rPr>
              <a:t>Koulutuksen</a:t>
            </a:r>
            <a:r>
              <a:rPr lang="en-US" sz="2000">
                <a:latin typeface="Work Sans" pitchFamily="2" charset="77"/>
                <a:ea typeface="Open Sans"/>
                <a:cs typeface="Open Sans"/>
              </a:rPr>
              <a:t> </a:t>
            </a:r>
            <a:r>
              <a:rPr lang="en-US" sz="2000" err="1">
                <a:latin typeface="Work Sans" pitchFamily="2" charset="77"/>
                <a:ea typeface="Open Sans"/>
                <a:cs typeface="Open Sans"/>
              </a:rPr>
              <a:t>jälkeen</a:t>
            </a:r>
            <a:r>
              <a:rPr lang="en-US" sz="2000">
                <a:latin typeface="Work Sans" pitchFamily="2" charset="77"/>
                <a:ea typeface="Open Sans"/>
                <a:cs typeface="Open Sans"/>
              </a:rPr>
              <a:t> </a:t>
            </a:r>
            <a:r>
              <a:rPr lang="en-US" sz="2000" err="1">
                <a:latin typeface="Work Sans" pitchFamily="2" charset="77"/>
                <a:ea typeface="Open Sans"/>
                <a:cs typeface="Open Sans"/>
              </a:rPr>
              <a:t>myös</a:t>
            </a:r>
            <a:r>
              <a:rPr lang="en-US" sz="2000">
                <a:latin typeface="Work Sans" pitchFamily="2" charset="77"/>
                <a:ea typeface="Open Sans"/>
                <a:cs typeface="Open Sans"/>
              </a:rPr>
              <a:t> </a:t>
            </a:r>
            <a:r>
              <a:rPr lang="en-US" sz="2000" err="1">
                <a:latin typeface="Work Sans" pitchFamily="2" charset="77"/>
                <a:ea typeface="Open Sans"/>
                <a:cs typeface="Open Sans"/>
              </a:rPr>
              <a:t>tiedät</a:t>
            </a:r>
            <a:r>
              <a:rPr lang="en-US" sz="2000">
                <a:latin typeface="Work Sans" pitchFamily="2" charset="77"/>
                <a:ea typeface="Open Sans"/>
                <a:cs typeface="Open Sans"/>
              </a:rPr>
              <a:t>, </a:t>
            </a:r>
            <a:r>
              <a:rPr lang="en-US" sz="2000" err="1">
                <a:latin typeface="Work Sans" pitchFamily="2" charset="77"/>
                <a:ea typeface="Open Sans"/>
                <a:cs typeface="Open Sans"/>
              </a:rPr>
              <a:t>mistä</a:t>
            </a:r>
            <a:r>
              <a:rPr lang="en-US" sz="2000">
                <a:latin typeface="Work Sans" pitchFamily="2" charset="77"/>
                <a:ea typeface="Open Sans"/>
                <a:cs typeface="Open Sans"/>
              </a:rPr>
              <a:t> </a:t>
            </a:r>
            <a:r>
              <a:rPr lang="en-US" sz="2000" err="1">
                <a:latin typeface="Work Sans" pitchFamily="2" charset="77"/>
                <a:ea typeface="Open Sans"/>
                <a:cs typeface="Open Sans"/>
              </a:rPr>
              <a:t>tietoa</a:t>
            </a:r>
            <a:r>
              <a:rPr lang="en-US" sz="2000">
                <a:latin typeface="Work Sans" pitchFamily="2" charset="77"/>
                <a:ea typeface="Open Sans"/>
                <a:cs typeface="Open Sans"/>
              </a:rPr>
              <a:t> </a:t>
            </a:r>
            <a:r>
              <a:rPr lang="en-US" sz="2000" err="1">
                <a:latin typeface="Work Sans" pitchFamily="2" charset="77"/>
                <a:ea typeface="Open Sans"/>
                <a:cs typeface="Open Sans"/>
              </a:rPr>
              <a:t>löytyy</a:t>
            </a:r>
            <a:r>
              <a:rPr lang="en-US" sz="2000">
                <a:latin typeface="Work Sans" pitchFamily="2" charset="77"/>
                <a:ea typeface="Open Sans"/>
                <a:cs typeface="Open Sans"/>
              </a:rPr>
              <a:t> </a:t>
            </a:r>
            <a:r>
              <a:rPr lang="en-US" sz="2000" err="1">
                <a:latin typeface="Work Sans" pitchFamily="2" charset="77"/>
                <a:ea typeface="Open Sans"/>
                <a:cs typeface="Open Sans"/>
              </a:rPr>
              <a:t>myöhemmin</a:t>
            </a:r>
            <a:r>
              <a:rPr lang="en-US" sz="2000">
                <a:latin typeface="Work Sans" pitchFamily="2" charset="77"/>
                <a:ea typeface="Open Sans"/>
                <a:cs typeface="Open Sans"/>
              </a:rPr>
              <a:t>. </a:t>
            </a:r>
            <a:endParaRPr lang="en-US" sz="2000">
              <a:latin typeface="Work Sans" pitchFamily="2" charset="77"/>
            </a:endParaRPr>
          </a:p>
        </p:txBody>
      </p:sp>
      <p:sp>
        <p:nvSpPr>
          <p:cNvPr id="4" name="Title 3">
            <a:extLst>
              <a:ext uri="{FF2B5EF4-FFF2-40B4-BE49-F238E27FC236}">
                <a16:creationId xmlns:a16="http://schemas.microsoft.com/office/drawing/2014/main" id="{037DADE3-D9CB-B3B6-08FF-020C7DB7889E}"/>
              </a:ext>
            </a:extLst>
          </p:cNvPr>
          <p:cNvSpPr>
            <a:spLocks noGrp="1"/>
          </p:cNvSpPr>
          <p:nvPr>
            <p:ph type="title"/>
          </p:nvPr>
        </p:nvSpPr>
        <p:spPr>
          <a:xfrm>
            <a:off x="513723" y="717804"/>
            <a:ext cx="7386823" cy="665409"/>
          </a:xfrm>
        </p:spPr>
        <p:txBody>
          <a:bodyPr/>
          <a:lstStyle/>
          <a:p>
            <a:r>
              <a:rPr lang="fi-FI">
                <a:latin typeface="Work Sans Medium"/>
              </a:rPr>
              <a:t>Tavoitteet</a:t>
            </a:r>
            <a:endParaRPr lang="fi-FI"/>
          </a:p>
        </p:txBody>
      </p:sp>
      <p:pic>
        <p:nvPicPr>
          <p:cNvPr id="2" name="Picture Placeholder 1" descr="A person sitting at a desk holding a cup&#10;&#10;AI-generated content may be incorrect.">
            <a:extLst>
              <a:ext uri="{FF2B5EF4-FFF2-40B4-BE49-F238E27FC236}">
                <a16:creationId xmlns:a16="http://schemas.microsoft.com/office/drawing/2014/main" id="{D2E4C944-508D-AAC7-961A-4E3EDCE49891}"/>
              </a:ext>
            </a:extLst>
          </p:cNvPr>
          <p:cNvPicPr>
            <a:picLocks noGrp="1" noChangeAspect="1"/>
          </p:cNvPicPr>
          <p:nvPr>
            <p:ph type="pic" idx="19"/>
          </p:nvPr>
        </p:nvPicPr>
        <p:blipFill>
          <a:blip r:embed="rId3"/>
          <a:srcRect l="1083" r="2768" b="2286"/>
          <a:stretch/>
        </p:blipFill>
        <p:spPr>
          <a:xfrm>
            <a:off x="8128794" y="878436"/>
            <a:ext cx="7267937" cy="7387127"/>
          </a:xfrm>
          <a:ln>
            <a:noFill/>
          </a:ln>
        </p:spPr>
      </p:pic>
    </p:spTree>
    <p:extLst>
      <p:ext uri="{BB962C8B-B14F-4D97-AF65-F5344CB8AC3E}">
        <p14:creationId xmlns:p14="http://schemas.microsoft.com/office/powerpoint/2010/main" val="435110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3D84F-268B-84C5-5B1A-0D50B87B7C1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056FEE4-A20C-0421-04D2-559A6F85C832}"/>
              </a:ext>
            </a:extLst>
          </p:cNvPr>
          <p:cNvSpPr>
            <a:spLocks noGrp="1"/>
          </p:cNvSpPr>
          <p:nvPr>
            <p:ph type="title"/>
          </p:nvPr>
        </p:nvSpPr>
        <p:spPr/>
        <p:txBody>
          <a:bodyPr/>
          <a:lstStyle/>
          <a:p>
            <a:r>
              <a:rPr lang="en-US" err="1"/>
              <a:t>Käyttöönottoaikataulu</a:t>
            </a:r>
            <a:r>
              <a:rPr lang="en-US"/>
              <a:t> 2025–2026</a:t>
            </a:r>
            <a:endParaRPr lang="fi-FI"/>
          </a:p>
        </p:txBody>
      </p:sp>
      <p:cxnSp>
        <p:nvCxnSpPr>
          <p:cNvPr id="5" name="Straight Connector 4">
            <a:extLst>
              <a:ext uri="{FF2B5EF4-FFF2-40B4-BE49-F238E27FC236}">
                <a16:creationId xmlns:a16="http://schemas.microsoft.com/office/drawing/2014/main" id="{71976C8B-2C4F-21D8-5856-B8720A7FB8D9}"/>
              </a:ext>
            </a:extLst>
          </p:cNvPr>
          <p:cNvCxnSpPr>
            <a:cxnSpLocks/>
          </p:cNvCxnSpPr>
          <p:nvPr/>
        </p:nvCxnSpPr>
        <p:spPr>
          <a:xfrm>
            <a:off x="2319130" y="2185988"/>
            <a:ext cx="0" cy="4986093"/>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A3ACE92-EBFA-13E8-9981-EA14A65BAE23}"/>
              </a:ext>
            </a:extLst>
          </p:cNvPr>
          <p:cNvCxnSpPr>
            <a:cxnSpLocks/>
          </p:cNvCxnSpPr>
          <p:nvPr/>
        </p:nvCxnSpPr>
        <p:spPr>
          <a:xfrm>
            <a:off x="4863547" y="2200275"/>
            <a:ext cx="11320" cy="5686425"/>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939EEC4-809B-03EE-2395-3C805C9BFC99}"/>
              </a:ext>
            </a:extLst>
          </p:cNvPr>
          <p:cNvCxnSpPr>
            <a:cxnSpLocks/>
          </p:cNvCxnSpPr>
          <p:nvPr/>
        </p:nvCxnSpPr>
        <p:spPr>
          <a:xfrm>
            <a:off x="7474225" y="2157413"/>
            <a:ext cx="0" cy="5014668"/>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0BEF633-8AEF-113F-9024-A268BD8D911E}"/>
              </a:ext>
            </a:extLst>
          </p:cNvPr>
          <p:cNvCxnSpPr>
            <a:cxnSpLocks/>
          </p:cNvCxnSpPr>
          <p:nvPr/>
        </p:nvCxnSpPr>
        <p:spPr>
          <a:xfrm>
            <a:off x="10243929" y="2171700"/>
            <a:ext cx="0" cy="5000381"/>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E8B9263-3A31-13AE-6147-3041F8A4ACBD}"/>
              </a:ext>
            </a:extLst>
          </p:cNvPr>
          <p:cNvCxnSpPr>
            <a:cxnSpLocks/>
          </p:cNvCxnSpPr>
          <p:nvPr/>
        </p:nvCxnSpPr>
        <p:spPr>
          <a:xfrm>
            <a:off x="13079894" y="2128838"/>
            <a:ext cx="0" cy="5043243"/>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46EB804D-4C53-5AF9-DB86-3107DDD229E9}"/>
              </a:ext>
            </a:extLst>
          </p:cNvPr>
          <p:cNvCxnSpPr>
            <a:cxnSpLocks/>
          </p:cNvCxnSpPr>
          <p:nvPr/>
        </p:nvCxnSpPr>
        <p:spPr>
          <a:xfrm flipH="1">
            <a:off x="15743581" y="2128838"/>
            <a:ext cx="13250" cy="5043243"/>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C1BE8DB-5AF6-E79B-EF71-1B7E7BFDF9C7}"/>
              </a:ext>
            </a:extLst>
          </p:cNvPr>
          <p:cNvSpPr/>
          <p:nvPr/>
        </p:nvSpPr>
        <p:spPr>
          <a:xfrm>
            <a:off x="291547" y="7381814"/>
            <a:ext cx="4505739" cy="504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2025</a:t>
            </a:r>
          </a:p>
        </p:txBody>
      </p:sp>
      <p:sp>
        <p:nvSpPr>
          <p:cNvPr id="14" name="Rectangle 13">
            <a:extLst>
              <a:ext uri="{FF2B5EF4-FFF2-40B4-BE49-F238E27FC236}">
                <a16:creationId xmlns:a16="http://schemas.microsoft.com/office/drawing/2014/main" id="{48D900C7-FD39-D3DF-7BDA-5E7CD75AD499}"/>
              </a:ext>
            </a:extLst>
          </p:cNvPr>
          <p:cNvSpPr/>
          <p:nvPr/>
        </p:nvSpPr>
        <p:spPr>
          <a:xfrm>
            <a:off x="4982818" y="7381814"/>
            <a:ext cx="10760759" cy="504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2026</a:t>
            </a:r>
          </a:p>
        </p:txBody>
      </p:sp>
      <p:sp>
        <p:nvSpPr>
          <p:cNvPr id="16" name="Rectangle 15">
            <a:extLst>
              <a:ext uri="{FF2B5EF4-FFF2-40B4-BE49-F238E27FC236}">
                <a16:creationId xmlns:a16="http://schemas.microsoft.com/office/drawing/2014/main" id="{2675E9F0-3EBF-2406-6F68-AB0A183934BB}"/>
              </a:ext>
            </a:extLst>
          </p:cNvPr>
          <p:cNvSpPr/>
          <p:nvPr/>
        </p:nvSpPr>
        <p:spPr>
          <a:xfrm>
            <a:off x="1273252" y="5497433"/>
            <a:ext cx="8137723" cy="1529840"/>
          </a:xfrm>
          <a:prstGeom prst="rect">
            <a:avLst/>
          </a:prstGeom>
          <a:solidFill>
            <a:schemeClr val="bg2">
              <a:lumMod val="20000"/>
              <a:lumOff val="8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rIns="91440" bIns="45720" rtlCol="0" anchor="t"/>
          <a:lstStyle/>
          <a:p>
            <a:endParaRPr lang="en-US" sz="1400">
              <a:solidFill>
                <a:schemeClr val="tx2"/>
              </a:solidFill>
              <a:latin typeface="Work Sans" pitchFamily="2" charset="77"/>
            </a:endParaRPr>
          </a:p>
          <a:p>
            <a:r>
              <a:rPr lang="en-US" sz="1800" err="1">
                <a:solidFill>
                  <a:schemeClr val="tx2"/>
                </a:solidFill>
              </a:rPr>
              <a:t>Tekninen</a:t>
            </a:r>
            <a:r>
              <a:rPr lang="en-US" sz="1800">
                <a:solidFill>
                  <a:schemeClr val="tx2"/>
                </a:solidFill>
              </a:rPr>
              <a:t> </a:t>
            </a:r>
            <a:r>
              <a:rPr lang="en-US" sz="1800" err="1">
                <a:solidFill>
                  <a:schemeClr val="tx2"/>
                </a:solidFill>
              </a:rPr>
              <a:t>valmistautuminen</a:t>
            </a:r>
            <a:r>
              <a:rPr lang="en-US" sz="1800">
                <a:solidFill>
                  <a:schemeClr val="tx2"/>
                </a:solidFill>
              </a:rPr>
              <a:t> </a:t>
            </a:r>
            <a:r>
              <a:rPr lang="en-US" sz="1800" err="1">
                <a:solidFill>
                  <a:schemeClr val="tx2"/>
                </a:solidFill>
              </a:rPr>
              <a:t>käyttöönottoon</a:t>
            </a:r>
            <a:endParaRPr lang="en-US" sz="1800">
              <a:solidFill>
                <a:schemeClr val="tx2"/>
              </a:solidFill>
            </a:endParaRPr>
          </a:p>
          <a:p>
            <a:endParaRPr lang="en-US" sz="1200" b="1">
              <a:solidFill>
                <a:schemeClr val="tx2"/>
              </a:solidFill>
            </a:endParaRPr>
          </a:p>
          <a:p>
            <a:pPr marL="171450" indent="-171450">
              <a:buFont typeface="Arial" panose="020B0604020202020204" pitchFamily="34" charset="0"/>
              <a:buChar char="•"/>
            </a:pPr>
            <a:r>
              <a:rPr lang="en-US" sz="1400" err="1">
                <a:solidFill>
                  <a:schemeClr val="tx2"/>
                </a:solidFill>
              </a:rPr>
              <a:t>Rajapintakuvausten</a:t>
            </a:r>
            <a:r>
              <a:rPr lang="en-US" sz="1400">
                <a:solidFill>
                  <a:schemeClr val="tx2"/>
                </a:solidFill>
              </a:rPr>
              <a:t> </a:t>
            </a:r>
            <a:r>
              <a:rPr lang="en-US" sz="1400" err="1">
                <a:solidFill>
                  <a:schemeClr val="tx2"/>
                </a:solidFill>
              </a:rPr>
              <a:t>käyttöönotto</a:t>
            </a:r>
            <a:endParaRPr lang="en-US" sz="1400">
              <a:solidFill>
                <a:schemeClr val="tx2"/>
              </a:solidFill>
            </a:endParaRPr>
          </a:p>
          <a:p>
            <a:pPr marL="171450" indent="-171450">
              <a:buFont typeface="Arial" panose="020B0604020202020204" pitchFamily="34" charset="0"/>
              <a:buChar char="•"/>
            </a:pPr>
            <a:r>
              <a:rPr lang="en-US" sz="1400">
                <a:solidFill>
                  <a:schemeClr val="tx2"/>
                </a:solidFill>
                <a:ea typeface="+mn-lt"/>
                <a:cs typeface="+mn-lt"/>
              </a:rPr>
              <a:t>Oman </a:t>
            </a:r>
            <a:r>
              <a:rPr lang="en-US" sz="1400" err="1">
                <a:solidFill>
                  <a:schemeClr val="tx2"/>
                </a:solidFill>
                <a:ea typeface="+mn-lt"/>
                <a:cs typeface="+mn-lt"/>
              </a:rPr>
              <a:t>järjestelmän</a:t>
            </a:r>
            <a:r>
              <a:rPr lang="en-US" sz="1400">
                <a:solidFill>
                  <a:schemeClr val="tx2"/>
                </a:solidFill>
                <a:ea typeface="+mn-lt"/>
                <a:cs typeface="+mn-lt"/>
              </a:rPr>
              <a:t> </a:t>
            </a:r>
            <a:r>
              <a:rPr lang="en-US" sz="1400" err="1">
                <a:solidFill>
                  <a:schemeClr val="tx2"/>
                </a:solidFill>
                <a:ea typeface="+mn-lt"/>
                <a:cs typeface="+mn-lt"/>
              </a:rPr>
              <a:t>emsw</a:t>
            </a:r>
            <a:r>
              <a:rPr lang="en-US" sz="1400">
                <a:solidFill>
                  <a:schemeClr val="tx2"/>
                </a:solidFill>
                <a:ea typeface="+mn-lt"/>
                <a:cs typeface="+mn-lt"/>
              </a:rPr>
              <a:t> </a:t>
            </a:r>
            <a:r>
              <a:rPr lang="en-US" sz="1400" err="1">
                <a:solidFill>
                  <a:schemeClr val="tx2"/>
                </a:solidFill>
                <a:ea typeface="+mn-lt"/>
                <a:cs typeface="+mn-lt"/>
              </a:rPr>
              <a:t>yhteensopivuus</a:t>
            </a:r>
            <a:r>
              <a:rPr lang="en-US" sz="1400">
                <a:solidFill>
                  <a:schemeClr val="tx2"/>
                </a:solidFill>
                <a:ea typeface="+mn-lt"/>
                <a:cs typeface="+mn-lt"/>
              </a:rPr>
              <a:t> </a:t>
            </a:r>
          </a:p>
          <a:p>
            <a:pPr marL="171450" indent="-171450">
              <a:buFont typeface="Arial" panose="020B0604020202020204" pitchFamily="34" charset="0"/>
              <a:buChar char="•"/>
            </a:pPr>
            <a:r>
              <a:rPr lang="en-US" sz="1400" err="1">
                <a:solidFill>
                  <a:schemeClr val="tx2"/>
                </a:solidFill>
                <a:ea typeface="+mn-lt"/>
                <a:cs typeface="+mn-lt"/>
              </a:rPr>
              <a:t>Integraation</a:t>
            </a:r>
            <a:r>
              <a:rPr lang="en-US" sz="1400">
                <a:solidFill>
                  <a:schemeClr val="tx2"/>
                </a:solidFill>
                <a:ea typeface="+mn-lt"/>
                <a:cs typeface="+mn-lt"/>
              </a:rPr>
              <a:t> </a:t>
            </a:r>
            <a:r>
              <a:rPr lang="en-US" sz="1400" err="1">
                <a:solidFill>
                  <a:schemeClr val="tx2"/>
                </a:solidFill>
                <a:ea typeface="+mn-lt"/>
                <a:cs typeface="+mn-lt"/>
              </a:rPr>
              <a:t>kehitys</a:t>
            </a:r>
            <a:r>
              <a:rPr lang="en-US" sz="1400">
                <a:solidFill>
                  <a:schemeClr val="tx2"/>
                </a:solidFill>
                <a:ea typeface="+mn-lt"/>
                <a:cs typeface="+mn-lt"/>
              </a:rPr>
              <a:t> ja </a:t>
            </a:r>
            <a:r>
              <a:rPr lang="en-US" sz="1400" err="1">
                <a:solidFill>
                  <a:schemeClr val="tx2"/>
                </a:solidFill>
                <a:ea typeface="+mn-lt"/>
                <a:cs typeface="+mn-lt"/>
              </a:rPr>
              <a:t>testaus</a:t>
            </a:r>
            <a:r>
              <a:rPr lang="en-US" sz="1400">
                <a:solidFill>
                  <a:schemeClr val="tx2"/>
                </a:solidFill>
                <a:ea typeface="+mn-lt"/>
                <a:cs typeface="+mn-lt"/>
              </a:rPr>
              <a:t> </a:t>
            </a:r>
            <a:r>
              <a:rPr lang="en-US" sz="1400" err="1">
                <a:solidFill>
                  <a:schemeClr val="tx2"/>
                </a:solidFill>
                <a:ea typeface="+mn-lt"/>
                <a:cs typeface="+mn-lt"/>
              </a:rPr>
              <a:t>testiympäristössä</a:t>
            </a:r>
            <a:endParaRPr lang="en-US" sz="1400">
              <a:solidFill>
                <a:schemeClr val="tx2"/>
              </a:solidFill>
            </a:endParaRPr>
          </a:p>
          <a:p>
            <a:endParaRPr lang="en-US" sz="1400">
              <a:solidFill>
                <a:schemeClr val="tx2"/>
              </a:solidFill>
            </a:endParaRPr>
          </a:p>
        </p:txBody>
      </p:sp>
      <p:sp>
        <p:nvSpPr>
          <p:cNvPr id="17" name="Rectangle 16">
            <a:extLst>
              <a:ext uri="{FF2B5EF4-FFF2-40B4-BE49-F238E27FC236}">
                <a16:creationId xmlns:a16="http://schemas.microsoft.com/office/drawing/2014/main" id="{F0FA467D-4242-B4E1-E91A-769F8E950241}"/>
              </a:ext>
            </a:extLst>
          </p:cNvPr>
          <p:cNvSpPr/>
          <p:nvPr/>
        </p:nvSpPr>
        <p:spPr>
          <a:xfrm>
            <a:off x="4925197" y="4043363"/>
            <a:ext cx="4492486" cy="994209"/>
          </a:xfrm>
          <a:prstGeom prst="rect">
            <a:avLst/>
          </a:prstGeom>
          <a:solidFill>
            <a:schemeClr val="bg2">
              <a:lumMod val="20000"/>
              <a:lumOff val="8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45720" rtlCol="0" anchor="t"/>
          <a:lstStyle/>
          <a:p>
            <a:endParaRPr lang="en-US" sz="1400">
              <a:solidFill>
                <a:schemeClr val="tx2"/>
              </a:solidFill>
              <a:latin typeface="Work Sans" pitchFamily="2" charset="77"/>
            </a:endParaRPr>
          </a:p>
          <a:p>
            <a:r>
              <a:rPr lang="en-US" sz="1800" err="1">
                <a:solidFill>
                  <a:schemeClr val="tx2"/>
                </a:solidFill>
              </a:rPr>
              <a:t>Pilottivaihe</a:t>
            </a:r>
            <a:endParaRPr lang="en-US" sz="1800">
              <a:solidFill>
                <a:schemeClr val="tx2"/>
              </a:solidFill>
            </a:endParaRPr>
          </a:p>
          <a:p>
            <a:endParaRPr lang="en-US" sz="1200" b="1">
              <a:solidFill>
                <a:schemeClr val="tx2"/>
              </a:solidFill>
            </a:endParaRPr>
          </a:p>
          <a:p>
            <a:pPr marL="171450" indent="-171450">
              <a:buFont typeface="Arial" panose="020B0604020202020204" pitchFamily="34" charset="0"/>
              <a:buChar char="•"/>
            </a:pPr>
            <a:r>
              <a:rPr lang="en-US" sz="1400">
                <a:solidFill>
                  <a:schemeClr val="tx2"/>
                </a:solidFill>
              </a:rPr>
              <a:t>6 </a:t>
            </a:r>
            <a:r>
              <a:rPr lang="en-US" sz="1400" err="1">
                <a:solidFill>
                  <a:schemeClr val="tx2"/>
                </a:solidFill>
              </a:rPr>
              <a:t>ilmoittajaorganisaatiota</a:t>
            </a:r>
            <a:r>
              <a:rPr lang="en-US" sz="1400">
                <a:solidFill>
                  <a:schemeClr val="tx2"/>
                </a:solidFill>
              </a:rPr>
              <a:t> </a:t>
            </a:r>
            <a:r>
              <a:rPr lang="en-US" sz="1400" err="1">
                <a:solidFill>
                  <a:schemeClr val="tx2"/>
                </a:solidFill>
              </a:rPr>
              <a:t>siirtyy</a:t>
            </a:r>
            <a:r>
              <a:rPr lang="en-US" sz="1400">
                <a:solidFill>
                  <a:schemeClr val="tx2"/>
                </a:solidFill>
              </a:rPr>
              <a:t> </a:t>
            </a:r>
            <a:r>
              <a:rPr lang="en-US" sz="1400" err="1">
                <a:solidFill>
                  <a:schemeClr val="tx2"/>
                </a:solidFill>
              </a:rPr>
              <a:t>Nemon</a:t>
            </a:r>
            <a:r>
              <a:rPr lang="en-US" sz="1400">
                <a:solidFill>
                  <a:schemeClr val="tx2"/>
                </a:solidFill>
              </a:rPr>
              <a:t> </a:t>
            </a:r>
            <a:r>
              <a:rPr lang="en-US" sz="1400" err="1">
                <a:solidFill>
                  <a:schemeClr val="tx2"/>
                </a:solidFill>
              </a:rPr>
              <a:t>käyttöön</a:t>
            </a:r>
            <a:endParaRPr lang="en-US" sz="1400">
              <a:solidFill>
                <a:schemeClr val="tx2"/>
              </a:solidFill>
            </a:endParaRPr>
          </a:p>
        </p:txBody>
      </p:sp>
      <p:sp>
        <p:nvSpPr>
          <p:cNvPr id="18" name="Rectangle 17">
            <a:extLst>
              <a:ext uri="{FF2B5EF4-FFF2-40B4-BE49-F238E27FC236}">
                <a16:creationId xmlns:a16="http://schemas.microsoft.com/office/drawing/2014/main" id="{52E80A44-65DE-D244-E02D-0FDE8016DBDE}"/>
              </a:ext>
            </a:extLst>
          </p:cNvPr>
          <p:cNvSpPr/>
          <p:nvPr/>
        </p:nvSpPr>
        <p:spPr>
          <a:xfrm>
            <a:off x="9462051" y="4043363"/>
            <a:ext cx="3591340" cy="2983698"/>
          </a:xfrm>
          <a:prstGeom prst="rect">
            <a:avLst/>
          </a:prstGeom>
          <a:solidFill>
            <a:schemeClr val="bg2">
              <a:lumMod val="20000"/>
              <a:lumOff val="8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1400">
              <a:solidFill>
                <a:schemeClr val="tx2"/>
              </a:solidFill>
              <a:latin typeface="Work Sans" pitchFamily="2" charset="77"/>
            </a:endParaRPr>
          </a:p>
          <a:p>
            <a:r>
              <a:rPr lang="en-US" sz="1800" err="1">
                <a:solidFill>
                  <a:schemeClr val="tx2"/>
                </a:solidFill>
              </a:rPr>
              <a:t>Loput</a:t>
            </a:r>
            <a:r>
              <a:rPr lang="en-US" sz="1800">
                <a:solidFill>
                  <a:schemeClr val="tx2"/>
                </a:solidFill>
              </a:rPr>
              <a:t> </a:t>
            </a:r>
            <a:r>
              <a:rPr lang="en-US" sz="1800" err="1">
                <a:solidFill>
                  <a:schemeClr val="tx2"/>
                </a:solidFill>
              </a:rPr>
              <a:t>organisaatiot</a:t>
            </a:r>
            <a:r>
              <a:rPr lang="en-US" sz="1800">
                <a:solidFill>
                  <a:schemeClr val="tx2"/>
                </a:solidFill>
              </a:rPr>
              <a:t> </a:t>
            </a:r>
            <a:r>
              <a:rPr lang="en-US" sz="1800" err="1">
                <a:solidFill>
                  <a:schemeClr val="tx2"/>
                </a:solidFill>
              </a:rPr>
              <a:t>voivat</a:t>
            </a:r>
            <a:r>
              <a:rPr lang="en-US" sz="1800">
                <a:solidFill>
                  <a:schemeClr val="tx2"/>
                </a:solidFill>
              </a:rPr>
              <a:t> </a:t>
            </a:r>
            <a:r>
              <a:rPr lang="en-US" sz="1800" err="1">
                <a:solidFill>
                  <a:schemeClr val="tx2"/>
                </a:solidFill>
              </a:rPr>
              <a:t>rekisteröityä</a:t>
            </a:r>
            <a:r>
              <a:rPr lang="en-US" sz="1800">
                <a:solidFill>
                  <a:schemeClr val="tx2"/>
                </a:solidFill>
              </a:rPr>
              <a:t> </a:t>
            </a:r>
            <a:r>
              <a:rPr lang="en-US" sz="1800" err="1">
                <a:solidFill>
                  <a:schemeClr val="tx2"/>
                </a:solidFill>
              </a:rPr>
              <a:t>Nemoon</a:t>
            </a:r>
            <a:endParaRPr lang="en-US" sz="1800">
              <a:solidFill>
                <a:schemeClr val="tx2"/>
              </a:solidFill>
            </a:endParaRPr>
          </a:p>
          <a:p>
            <a:endParaRPr lang="en-US" sz="1400">
              <a:solidFill>
                <a:schemeClr val="tx2"/>
              </a:solidFill>
            </a:endParaRPr>
          </a:p>
          <a:p>
            <a:pPr marL="171450" indent="-171450">
              <a:buFont typeface="Arial" panose="020B0604020202020204" pitchFamily="34" charset="0"/>
              <a:buChar char="•"/>
            </a:pPr>
            <a:r>
              <a:rPr lang="en-US" sz="1400" err="1">
                <a:solidFill>
                  <a:schemeClr val="tx2"/>
                </a:solidFill>
                <a:ea typeface="+mn-lt"/>
                <a:cs typeface="+mn-lt"/>
              </a:rPr>
              <a:t>Tuotantoympäristön</a:t>
            </a:r>
            <a:r>
              <a:rPr lang="en-US" sz="1400">
                <a:solidFill>
                  <a:schemeClr val="tx2"/>
                </a:solidFill>
                <a:ea typeface="+mn-lt"/>
                <a:cs typeface="+mn-lt"/>
              </a:rPr>
              <a:t> </a:t>
            </a:r>
            <a:r>
              <a:rPr lang="en-US" sz="1400" err="1">
                <a:solidFill>
                  <a:schemeClr val="tx2"/>
                </a:solidFill>
                <a:ea typeface="+mn-lt"/>
                <a:cs typeface="+mn-lt"/>
              </a:rPr>
              <a:t>käyttöönotto</a:t>
            </a:r>
            <a:endParaRPr lang="en-US" sz="1400">
              <a:solidFill>
                <a:schemeClr val="tx2"/>
              </a:solidFill>
              <a:ea typeface="+mn-lt"/>
              <a:cs typeface="+mn-lt"/>
            </a:endParaRPr>
          </a:p>
          <a:p>
            <a:pPr marL="171450" indent="-171450">
              <a:buFont typeface="Arial" panose="020B0604020202020204" pitchFamily="34" charset="0"/>
              <a:buChar char="•"/>
            </a:pPr>
            <a:r>
              <a:rPr lang="en-US" sz="1400" err="1">
                <a:solidFill>
                  <a:schemeClr val="tx2"/>
                </a:solidFill>
              </a:rPr>
              <a:t>Organisaation</a:t>
            </a:r>
            <a:r>
              <a:rPr lang="en-US" sz="1400">
                <a:solidFill>
                  <a:schemeClr val="tx2"/>
                </a:solidFill>
              </a:rPr>
              <a:t> </a:t>
            </a:r>
            <a:r>
              <a:rPr lang="en-US" sz="1400" err="1">
                <a:solidFill>
                  <a:schemeClr val="tx2"/>
                </a:solidFill>
              </a:rPr>
              <a:t>rekisteröinti</a:t>
            </a:r>
            <a:r>
              <a:rPr lang="en-US" sz="1400">
                <a:solidFill>
                  <a:schemeClr val="tx2"/>
                </a:solidFill>
              </a:rPr>
              <a:t> </a:t>
            </a:r>
            <a:r>
              <a:rPr lang="en-US" sz="1400" err="1">
                <a:solidFill>
                  <a:schemeClr val="tx2"/>
                </a:solidFill>
              </a:rPr>
              <a:t>tuotato-ympäristöön</a:t>
            </a:r>
            <a:endParaRPr lang="en-US" sz="1400">
              <a:solidFill>
                <a:schemeClr val="tx2"/>
              </a:solidFill>
            </a:endParaRPr>
          </a:p>
          <a:p>
            <a:pPr marL="171450" indent="-171450">
              <a:buFont typeface="Arial,Sans-Serif" panose="020B0604020202020204" pitchFamily="34" charset="0"/>
              <a:buChar char="•"/>
            </a:pPr>
            <a:r>
              <a:rPr lang="en-US" sz="1400" err="1">
                <a:solidFill>
                  <a:schemeClr val="tx2"/>
                </a:solidFill>
              </a:rPr>
              <a:t>Käyttäjien</a:t>
            </a:r>
            <a:r>
              <a:rPr lang="en-US" sz="1400">
                <a:solidFill>
                  <a:schemeClr val="tx2"/>
                </a:solidFill>
              </a:rPr>
              <a:t> </a:t>
            </a:r>
            <a:r>
              <a:rPr lang="en-US" sz="1400" err="1">
                <a:solidFill>
                  <a:schemeClr val="tx2"/>
                </a:solidFill>
              </a:rPr>
              <a:t>kutsuminen</a:t>
            </a:r>
            <a:r>
              <a:rPr lang="en-US" sz="1400">
                <a:solidFill>
                  <a:schemeClr val="tx2"/>
                </a:solidFill>
              </a:rPr>
              <a:t> ja </a:t>
            </a:r>
            <a:r>
              <a:rPr lang="en-US" sz="1400" err="1">
                <a:solidFill>
                  <a:schemeClr val="tx2"/>
                </a:solidFill>
              </a:rPr>
              <a:t>käyttöoikeuksien</a:t>
            </a:r>
            <a:r>
              <a:rPr lang="en-US" sz="1400">
                <a:solidFill>
                  <a:schemeClr val="tx2"/>
                </a:solidFill>
              </a:rPr>
              <a:t> </a:t>
            </a:r>
            <a:r>
              <a:rPr lang="en-US" sz="1400" err="1">
                <a:solidFill>
                  <a:schemeClr val="tx2"/>
                </a:solidFill>
              </a:rPr>
              <a:t>muokkaus</a:t>
            </a:r>
            <a:endParaRPr lang="en-US" sz="1400">
              <a:solidFill>
                <a:schemeClr val="tx2"/>
              </a:solidFill>
            </a:endParaRPr>
          </a:p>
          <a:p>
            <a:pPr marL="171450" indent="-171450">
              <a:buFont typeface="Arial" panose="020B0604020202020204" pitchFamily="34" charset="0"/>
              <a:buChar char="•"/>
            </a:pPr>
            <a:r>
              <a:rPr lang="en-US" sz="1400" err="1">
                <a:solidFill>
                  <a:schemeClr val="tx2"/>
                </a:solidFill>
              </a:rPr>
              <a:t>Ennakkoilmoittaminen</a:t>
            </a:r>
            <a:r>
              <a:rPr lang="en-US" sz="1400">
                <a:solidFill>
                  <a:schemeClr val="tx2"/>
                </a:solidFill>
              </a:rPr>
              <a:t> 1.10. </a:t>
            </a:r>
            <a:r>
              <a:rPr lang="en-US" sz="1400" err="1">
                <a:solidFill>
                  <a:schemeClr val="tx2"/>
                </a:solidFill>
              </a:rPr>
              <a:t>jälkeiselle</a:t>
            </a:r>
            <a:r>
              <a:rPr lang="en-US" sz="1400">
                <a:solidFill>
                  <a:schemeClr val="tx2"/>
                </a:solidFill>
              </a:rPr>
              <a:t> </a:t>
            </a:r>
            <a:r>
              <a:rPr lang="en-US" sz="1400" err="1">
                <a:solidFill>
                  <a:schemeClr val="tx2"/>
                </a:solidFill>
              </a:rPr>
              <a:t>ajalle</a:t>
            </a:r>
            <a:r>
              <a:rPr lang="en-US" sz="1400">
                <a:solidFill>
                  <a:schemeClr val="tx2"/>
                </a:solidFill>
              </a:rPr>
              <a:t>.</a:t>
            </a:r>
            <a:endParaRPr lang="en-US">
              <a:solidFill>
                <a:schemeClr val="tx2"/>
              </a:solidFill>
            </a:endParaRPr>
          </a:p>
        </p:txBody>
      </p:sp>
      <p:sp>
        <p:nvSpPr>
          <p:cNvPr id="19" name="Rectangle 18">
            <a:extLst>
              <a:ext uri="{FF2B5EF4-FFF2-40B4-BE49-F238E27FC236}">
                <a16:creationId xmlns:a16="http://schemas.microsoft.com/office/drawing/2014/main" id="{CDD42F74-983F-E943-626E-285191DA4D0E}"/>
              </a:ext>
            </a:extLst>
          </p:cNvPr>
          <p:cNvSpPr/>
          <p:nvPr/>
        </p:nvSpPr>
        <p:spPr>
          <a:xfrm>
            <a:off x="13132902" y="4043363"/>
            <a:ext cx="2623929" cy="2983698"/>
          </a:xfrm>
          <a:prstGeom prst="rect">
            <a:avLst/>
          </a:prstGeom>
          <a:solidFill>
            <a:schemeClr val="bg2">
              <a:lumMod val="20000"/>
              <a:lumOff val="8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1400">
              <a:solidFill>
                <a:schemeClr val="tx2"/>
              </a:solidFill>
            </a:endParaRPr>
          </a:p>
          <a:p>
            <a:r>
              <a:rPr lang="en-US" sz="1800" err="1">
                <a:solidFill>
                  <a:schemeClr val="tx2"/>
                </a:solidFill>
              </a:rPr>
              <a:t>Täysi</a:t>
            </a:r>
            <a:r>
              <a:rPr lang="en-US" sz="1800">
                <a:solidFill>
                  <a:schemeClr val="tx2"/>
                </a:solidFill>
              </a:rPr>
              <a:t> </a:t>
            </a:r>
            <a:r>
              <a:rPr lang="en-US" sz="1800" err="1">
                <a:solidFill>
                  <a:schemeClr val="tx2"/>
                </a:solidFill>
              </a:rPr>
              <a:t>operatiivinen</a:t>
            </a:r>
            <a:r>
              <a:rPr lang="en-US" sz="1800">
                <a:solidFill>
                  <a:schemeClr val="tx2"/>
                </a:solidFill>
              </a:rPr>
              <a:t> </a:t>
            </a:r>
            <a:r>
              <a:rPr lang="en-US" sz="1800" err="1">
                <a:solidFill>
                  <a:schemeClr val="tx2"/>
                </a:solidFill>
              </a:rPr>
              <a:t>toiminta</a:t>
            </a:r>
            <a:endParaRPr lang="en-US" sz="1800">
              <a:solidFill>
                <a:schemeClr val="tx2"/>
              </a:solidFill>
            </a:endParaRPr>
          </a:p>
          <a:p>
            <a:pPr marL="171450" indent="-171450">
              <a:buFont typeface="Arial" panose="020B0604020202020204" pitchFamily="34" charset="0"/>
              <a:buChar char="•"/>
            </a:pPr>
            <a:endParaRPr lang="en-US" sz="1400">
              <a:solidFill>
                <a:schemeClr val="tx2"/>
              </a:solidFill>
            </a:endParaRPr>
          </a:p>
          <a:p>
            <a:pPr marL="171450" indent="-171450">
              <a:buFont typeface="Arial" panose="020B0604020202020204" pitchFamily="34" charset="0"/>
              <a:buChar char="•"/>
            </a:pPr>
            <a:r>
              <a:rPr lang="en-US" sz="1400" err="1">
                <a:solidFill>
                  <a:schemeClr val="tx2"/>
                </a:solidFill>
              </a:rPr>
              <a:t>Kaikki</a:t>
            </a:r>
            <a:r>
              <a:rPr lang="en-US" sz="1400">
                <a:solidFill>
                  <a:schemeClr val="tx2"/>
                </a:solidFill>
              </a:rPr>
              <a:t> </a:t>
            </a:r>
            <a:r>
              <a:rPr lang="en-US" sz="1400" err="1">
                <a:solidFill>
                  <a:schemeClr val="tx2"/>
                </a:solidFill>
              </a:rPr>
              <a:t>organisaatiot</a:t>
            </a:r>
            <a:r>
              <a:rPr lang="en-US" sz="1400">
                <a:solidFill>
                  <a:schemeClr val="tx2"/>
                </a:solidFill>
              </a:rPr>
              <a:t> ja </a:t>
            </a:r>
            <a:br>
              <a:rPr lang="en-US" sz="1400"/>
            </a:br>
            <a:r>
              <a:rPr lang="en-US" sz="1400" err="1">
                <a:solidFill>
                  <a:schemeClr val="tx2"/>
                </a:solidFill>
              </a:rPr>
              <a:t>satamakäynnit</a:t>
            </a:r>
            <a:r>
              <a:rPr lang="en-US" sz="1400">
                <a:solidFill>
                  <a:schemeClr val="tx2"/>
                </a:solidFill>
              </a:rPr>
              <a:t> </a:t>
            </a:r>
            <a:r>
              <a:rPr lang="en-US" sz="1400" err="1">
                <a:solidFill>
                  <a:schemeClr val="tx2"/>
                </a:solidFill>
              </a:rPr>
              <a:t>Nemossa</a:t>
            </a:r>
            <a:br>
              <a:rPr lang="en-US" sz="1400">
                <a:solidFill>
                  <a:schemeClr val="tx2"/>
                </a:solidFill>
              </a:rPr>
            </a:br>
            <a:endParaRPr lang="en-US" sz="1400">
              <a:solidFill>
                <a:schemeClr val="tx2"/>
              </a:solidFill>
            </a:endParaRPr>
          </a:p>
          <a:p>
            <a:pPr marL="171450" indent="-171450">
              <a:buFont typeface="Arial" panose="020B0604020202020204" pitchFamily="34" charset="0"/>
              <a:buChar char="•"/>
            </a:pPr>
            <a:r>
              <a:rPr lang="en-US" sz="1400" b="1" err="1">
                <a:solidFill>
                  <a:schemeClr val="tx2"/>
                </a:solidFill>
              </a:rPr>
              <a:t>Mikäli</a:t>
            </a:r>
            <a:r>
              <a:rPr lang="en-US" sz="1400" b="1">
                <a:solidFill>
                  <a:schemeClr val="tx2"/>
                </a:solidFill>
              </a:rPr>
              <a:t> alus </a:t>
            </a:r>
            <a:r>
              <a:rPr lang="en-US" sz="1400" b="1" err="1">
                <a:solidFill>
                  <a:schemeClr val="tx2"/>
                </a:solidFill>
              </a:rPr>
              <a:t>saapuu</a:t>
            </a:r>
            <a:r>
              <a:rPr lang="en-US" sz="1400" b="1">
                <a:solidFill>
                  <a:schemeClr val="tx2"/>
                </a:solidFill>
              </a:rPr>
              <a:t> </a:t>
            </a:r>
            <a:r>
              <a:rPr lang="en-US" sz="1400" b="1" err="1">
                <a:solidFill>
                  <a:schemeClr val="tx2"/>
                </a:solidFill>
              </a:rPr>
              <a:t>ennen</a:t>
            </a:r>
            <a:r>
              <a:rPr lang="en-US" sz="1400" b="1">
                <a:solidFill>
                  <a:schemeClr val="tx2"/>
                </a:solidFill>
              </a:rPr>
              <a:t> 1.10 </a:t>
            </a:r>
            <a:r>
              <a:rPr lang="en-US" sz="1400" b="1" err="1">
                <a:solidFill>
                  <a:schemeClr val="tx2"/>
                </a:solidFill>
              </a:rPr>
              <a:t>annetaan</a:t>
            </a:r>
            <a:r>
              <a:rPr lang="en-US" sz="1400" b="1">
                <a:solidFill>
                  <a:schemeClr val="tx2"/>
                </a:solidFill>
              </a:rPr>
              <a:t> lähdön tiedot  </a:t>
            </a:r>
            <a:r>
              <a:rPr lang="en-US" sz="1400" b="1" err="1">
                <a:solidFill>
                  <a:schemeClr val="tx2"/>
                </a:solidFill>
              </a:rPr>
              <a:t>Portnetin</a:t>
            </a:r>
            <a:r>
              <a:rPr lang="en-US" sz="1400" b="1">
                <a:solidFill>
                  <a:schemeClr val="tx2"/>
                </a:solidFill>
              </a:rPr>
              <a:t> </a:t>
            </a:r>
            <a:r>
              <a:rPr lang="en-US" sz="1400" b="1" err="1">
                <a:solidFill>
                  <a:schemeClr val="tx2"/>
                </a:solidFill>
              </a:rPr>
              <a:t>puolella</a:t>
            </a:r>
            <a:endParaRPr lang="en-US" sz="1400" b="1">
              <a:solidFill>
                <a:schemeClr val="tx2"/>
              </a:solidFill>
            </a:endParaRPr>
          </a:p>
        </p:txBody>
      </p:sp>
      <p:sp>
        <p:nvSpPr>
          <p:cNvPr id="20" name="TextBox 19">
            <a:extLst>
              <a:ext uri="{FF2B5EF4-FFF2-40B4-BE49-F238E27FC236}">
                <a16:creationId xmlns:a16="http://schemas.microsoft.com/office/drawing/2014/main" id="{98A16857-8D49-0A77-436A-0CA3FBD71432}"/>
              </a:ext>
            </a:extLst>
          </p:cNvPr>
          <p:cNvSpPr txBox="1"/>
          <p:nvPr/>
        </p:nvSpPr>
        <p:spPr>
          <a:xfrm>
            <a:off x="4969565" y="7084453"/>
            <a:ext cx="715617" cy="153888"/>
          </a:xfrm>
          <a:prstGeom prst="rect">
            <a:avLst/>
          </a:prstGeom>
          <a:noFill/>
        </p:spPr>
        <p:txBody>
          <a:bodyPr wrap="square" lIns="0" tIns="0" rIns="0" bIns="0" rtlCol="0">
            <a:spAutoFit/>
          </a:bodyPr>
          <a:lstStyle/>
          <a:p>
            <a:pPr algn="l"/>
            <a:r>
              <a:rPr lang="en-US" sz="1000" err="1">
                <a:solidFill>
                  <a:schemeClr val="tx1">
                    <a:lumMod val="50000"/>
                    <a:lumOff val="50000"/>
                  </a:schemeClr>
                </a:solidFill>
                <a:latin typeface="Work Sans" pitchFamily="2" charset="77"/>
              </a:rPr>
              <a:t>tammi</a:t>
            </a:r>
            <a:endParaRPr lang="en-US" sz="1000">
              <a:solidFill>
                <a:schemeClr val="tx1">
                  <a:lumMod val="50000"/>
                  <a:lumOff val="50000"/>
                </a:schemeClr>
              </a:solidFill>
              <a:latin typeface="Work Sans" pitchFamily="2" charset="77"/>
            </a:endParaRPr>
          </a:p>
        </p:txBody>
      </p:sp>
      <p:sp>
        <p:nvSpPr>
          <p:cNvPr id="21" name="TextBox 20">
            <a:extLst>
              <a:ext uri="{FF2B5EF4-FFF2-40B4-BE49-F238E27FC236}">
                <a16:creationId xmlns:a16="http://schemas.microsoft.com/office/drawing/2014/main" id="{53126B77-B864-F5DD-BB5D-9E4417D16B07}"/>
              </a:ext>
            </a:extLst>
          </p:cNvPr>
          <p:cNvSpPr txBox="1"/>
          <p:nvPr/>
        </p:nvSpPr>
        <p:spPr>
          <a:xfrm>
            <a:off x="5923722" y="7084453"/>
            <a:ext cx="715617" cy="153888"/>
          </a:xfrm>
          <a:prstGeom prst="rect">
            <a:avLst/>
          </a:prstGeom>
          <a:noFill/>
        </p:spPr>
        <p:txBody>
          <a:bodyPr wrap="square" lIns="0" tIns="0" rIns="0" bIns="0" rtlCol="0">
            <a:spAutoFit/>
          </a:bodyPr>
          <a:lstStyle/>
          <a:p>
            <a:pPr algn="l"/>
            <a:r>
              <a:rPr lang="en-US" sz="1000" err="1">
                <a:solidFill>
                  <a:schemeClr val="tx1">
                    <a:lumMod val="50000"/>
                    <a:lumOff val="50000"/>
                  </a:schemeClr>
                </a:solidFill>
                <a:latin typeface="Work Sans" pitchFamily="2" charset="77"/>
              </a:rPr>
              <a:t>helmi</a:t>
            </a:r>
            <a:endParaRPr lang="en-US" sz="1000">
              <a:solidFill>
                <a:schemeClr val="tx1">
                  <a:lumMod val="50000"/>
                  <a:lumOff val="50000"/>
                </a:schemeClr>
              </a:solidFill>
              <a:latin typeface="Work Sans" pitchFamily="2" charset="77"/>
            </a:endParaRPr>
          </a:p>
        </p:txBody>
      </p:sp>
      <p:sp>
        <p:nvSpPr>
          <p:cNvPr id="22" name="TextBox 21">
            <a:extLst>
              <a:ext uri="{FF2B5EF4-FFF2-40B4-BE49-F238E27FC236}">
                <a16:creationId xmlns:a16="http://schemas.microsoft.com/office/drawing/2014/main" id="{C3B72A28-FFA5-D5C5-0882-0B7AE3DD6F97}"/>
              </a:ext>
            </a:extLst>
          </p:cNvPr>
          <p:cNvSpPr txBox="1"/>
          <p:nvPr/>
        </p:nvSpPr>
        <p:spPr>
          <a:xfrm>
            <a:off x="6824869" y="7084453"/>
            <a:ext cx="715617" cy="153888"/>
          </a:xfrm>
          <a:prstGeom prst="rect">
            <a:avLst/>
          </a:prstGeom>
          <a:noFill/>
        </p:spPr>
        <p:txBody>
          <a:bodyPr wrap="square" lIns="0" tIns="0" rIns="0" bIns="0" rtlCol="0">
            <a:spAutoFit/>
          </a:bodyPr>
          <a:lstStyle/>
          <a:p>
            <a:pPr algn="l"/>
            <a:r>
              <a:rPr lang="en-US" sz="1000" err="1">
                <a:solidFill>
                  <a:schemeClr val="tx1">
                    <a:lumMod val="50000"/>
                    <a:lumOff val="50000"/>
                  </a:schemeClr>
                </a:solidFill>
                <a:latin typeface="Work Sans" pitchFamily="2" charset="77"/>
              </a:rPr>
              <a:t>maalis</a:t>
            </a:r>
            <a:endParaRPr lang="en-US" sz="1000">
              <a:solidFill>
                <a:schemeClr val="tx1">
                  <a:lumMod val="50000"/>
                  <a:lumOff val="50000"/>
                </a:schemeClr>
              </a:solidFill>
              <a:latin typeface="Work Sans" pitchFamily="2" charset="77"/>
            </a:endParaRPr>
          </a:p>
        </p:txBody>
      </p:sp>
      <p:sp>
        <p:nvSpPr>
          <p:cNvPr id="23" name="TextBox 22">
            <a:extLst>
              <a:ext uri="{FF2B5EF4-FFF2-40B4-BE49-F238E27FC236}">
                <a16:creationId xmlns:a16="http://schemas.microsoft.com/office/drawing/2014/main" id="{DABE26F8-C4DE-A643-6B41-0A28837FA74F}"/>
              </a:ext>
            </a:extLst>
          </p:cNvPr>
          <p:cNvSpPr txBox="1"/>
          <p:nvPr/>
        </p:nvSpPr>
        <p:spPr>
          <a:xfrm>
            <a:off x="7779026" y="7084453"/>
            <a:ext cx="715617" cy="153888"/>
          </a:xfrm>
          <a:prstGeom prst="rect">
            <a:avLst/>
          </a:prstGeom>
          <a:noFill/>
        </p:spPr>
        <p:txBody>
          <a:bodyPr wrap="square" lIns="0" tIns="0" rIns="0" bIns="0" rtlCol="0">
            <a:spAutoFit/>
          </a:bodyPr>
          <a:lstStyle/>
          <a:p>
            <a:pPr algn="l"/>
            <a:r>
              <a:rPr lang="en-US" sz="1000" err="1">
                <a:solidFill>
                  <a:schemeClr val="tx1">
                    <a:lumMod val="50000"/>
                    <a:lumOff val="50000"/>
                  </a:schemeClr>
                </a:solidFill>
                <a:latin typeface="Work Sans" pitchFamily="2" charset="77"/>
              </a:rPr>
              <a:t>huhti</a:t>
            </a:r>
            <a:endParaRPr lang="en-US" sz="1000">
              <a:solidFill>
                <a:schemeClr val="tx1">
                  <a:lumMod val="50000"/>
                  <a:lumOff val="50000"/>
                </a:schemeClr>
              </a:solidFill>
              <a:latin typeface="Work Sans" pitchFamily="2" charset="77"/>
            </a:endParaRPr>
          </a:p>
        </p:txBody>
      </p:sp>
      <p:sp>
        <p:nvSpPr>
          <p:cNvPr id="24" name="TextBox 23">
            <a:extLst>
              <a:ext uri="{FF2B5EF4-FFF2-40B4-BE49-F238E27FC236}">
                <a16:creationId xmlns:a16="http://schemas.microsoft.com/office/drawing/2014/main" id="{1E2911DC-A375-11E3-A1DC-1E26D5180E9D}"/>
              </a:ext>
            </a:extLst>
          </p:cNvPr>
          <p:cNvSpPr txBox="1"/>
          <p:nvPr/>
        </p:nvSpPr>
        <p:spPr>
          <a:xfrm>
            <a:off x="8706679" y="7084453"/>
            <a:ext cx="715617" cy="153888"/>
          </a:xfrm>
          <a:prstGeom prst="rect">
            <a:avLst/>
          </a:prstGeom>
          <a:noFill/>
        </p:spPr>
        <p:txBody>
          <a:bodyPr wrap="square" lIns="0" tIns="0" rIns="0" bIns="0" rtlCol="0">
            <a:spAutoFit/>
          </a:bodyPr>
          <a:lstStyle/>
          <a:p>
            <a:pPr algn="l"/>
            <a:r>
              <a:rPr lang="en-US" sz="1000" err="1">
                <a:solidFill>
                  <a:schemeClr val="tx1">
                    <a:lumMod val="50000"/>
                    <a:lumOff val="50000"/>
                  </a:schemeClr>
                </a:solidFill>
                <a:latin typeface="Work Sans" pitchFamily="2" charset="77"/>
              </a:rPr>
              <a:t>touko</a:t>
            </a:r>
            <a:endParaRPr lang="en-US" sz="1000">
              <a:solidFill>
                <a:schemeClr val="tx1">
                  <a:lumMod val="50000"/>
                  <a:lumOff val="50000"/>
                </a:schemeClr>
              </a:solidFill>
              <a:latin typeface="Work Sans" pitchFamily="2" charset="77"/>
            </a:endParaRPr>
          </a:p>
        </p:txBody>
      </p:sp>
      <p:sp>
        <p:nvSpPr>
          <p:cNvPr id="25" name="TextBox 24">
            <a:extLst>
              <a:ext uri="{FF2B5EF4-FFF2-40B4-BE49-F238E27FC236}">
                <a16:creationId xmlns:a16="http://schemas.microsoft.com/office/drawing/2014/main" id="{370B4D04-BCDD-027A-3899-63D836B01372}"/>
              </a:ext>
            </a:extLst>
          </p:cNvPr>
          <p:cNvSpPr txBox="1"/>
          <p:nvPr/>
        </p:nvSpPr>
        <p:spPr>
          <a:xfrm>
            <a:off x="9568070" y="7084453"/>
            <a:ext cx="715617" cy="153888"/>
          </a:xfrm>
          <a:prstGeom prst="rect">
            <a:avLst/>
          </a:prstGeom>
          <a:noFill/>
        </p:spPr>
        <p:txBody>
          <a:bodyPr wrap="square" lIns="0" tIns="0" rIns="0" bIns="0" rtlCol="0">
            <a:spAutoFit/>
          </a:bodyPr>
          <a:lstStyle/>
          <a:p>
            <a:pPr algn="l"/>
            <a:r>
              <a:rPr lang="en-US" sz="1000" err="1">
                <a:solidFill>
                  <a:schemeClr val="tx1">
                    <a:lumMod val="50000"/>
                    <a:lumOff val="50000"/>
                  </a:schemeClr>
                </a:solidFill>
                <a:latin typeface="Work Sans" pitchFamily="2" charset="77"/>
              </a:rPr>
              <a:t>kesä</a:t>
            </a:r>
            <a:endParaRPr lang="en-US" sz="1000">
              <a:solidFill>
                <a:schemeClr val="tx1">
                  <a:lumMod val="50000"/>
                  <a:lumOff val="50000"/>
                </a:schemeClr>
              </a:solidFill>
              <a:latin typeface="Work Sans" pitchFamily="2" charset="77"/>
            </a:endParaRPr>
          </a:p>
        </p:txBody>
      </p:sp>
      <p:sp>
        <p:nvSpPr>
          <p:cNvPr id="26" name="TextBox 25">
            <a:extLst>
              <a:ext uri="{FF2B5EF4-FFF2-40B4-BE49-F238E27FC236}">
                <a16:creationId xmlns:a16="http://schemas.microsoft.com/office/drawing/2014/main" id="{6598B5CA-C4B1-A04A-FB73-8D71160C4771}"/>
              </a:ext>
            </a:extLst>
          </p:cNvPr>
          <p:cNvSpPr txBox="1"/>
          <p:nvPr/>
        </p:nvSpPr>
        <p:spPr>
          <a:xfrm>
            <a:off x="10429461" y="7084453"/>
            <a:ext cx="715617" cy="153888"/>
          </a:xfrm>
          <a:prstGeom prst="rect">
            <a:avLst/>
          </a:prstGeom>
          <a:noFill/>
        </p:spPr>
        <p:txBody>
          <a:bodyPr wrap="square" lIns="0" tIns="0" rIns="0" bIns="0" rtlCol="0">
            <a:spAutoFit/>
          </a:bodyPr>
          <a:lstStyle/>
          <a:p>
            <a:pPr algn="l"/>
            <a:r>
              <a:rPr lang="en-US" sz="1000" err="1">
                <a:solidFill>
                  <a:schemeClr val="tx1">
                    <a:lumMod val="50000"/>
                    <a:lumOff val="50000"/>
                  </a:schemeClr>
                </a:solidFill>
                <a:latin typeface="Work Sans" pitchFamily="2" charset="77"/>
              </a:rPr>
              <a:t>heinä</a:t>
            </a:r>
            <a:endParaRPr lang="en-US" sz="1000">
              <a:solidFill>
                <a:schemeClr val="tx1">
                  <a:lumMod val="50000"/>
                  <a:lumOff val="50000"/>
                </a:schemeClr>
              </a:solidFill>
              <a:latin typeface="Work Sans" pitchFamily="2" charset="77"/>
            </a:endParaRPr>
          </a:p>
        </p:txBody>
      </p:sp>
      <p:sp>
        <p:nvSpPr>
          <p:cNvPr id="27" name="TextBox 26">
            <a:extLst>
              <a:ext uri="{FF2B5EF4-FFF2-40B4-BE49-F238E27FC236}">
                <a16:creationId xmlns:a16="http://schemas.microsoft.com/office/drawing/2014/main" id="{79173C28-714B-7582-3D6D-A1E5E0E88412}"/>
              </a:ext>
            </a:extLst>
          </p:cNvPr>
          <p:cNvSpPr txBox="1"/>
          <p:nvPr/>
        </p:nvSpPr>
        <p:spPr>
          <a:xfrm>
            <a:off x="11383618" y="7084453"/>
            <a:ext cx="715617" cy="153888"/>
          </a:xfrm>
          <a:prstGeom prst="rect">
            <a:avLst/>
          </a:prstGeom>
          <a:noFill/>
        </p:spPr>
        <p:txBody>
          <a:bodyPr wrap="square" lIns="0" tIns="0" rIns="0" bIns="0" rtlCol="0">
            <a:spAutoFit/>
          </a:bodyPr>
          <a:lstStyle/>
          <a:p>
            <a:pPr algn="l"/>
            <a:r>
              <a:rPr lang="en-US" sz="1000" err="1">
                <a:solidFill>
                  <a:schemeClr val="tx1">
                    <a:lumMod val="50000"/>
                    <a:lumOff val="50000"/>
                  </a:schemeClr>
                </a:solidFill>
                <a:latin typeface="Work Sans" pitchFamily="2" charset="77"/>
              </a:rPr>
              <a:t>elo</a:t>
            </a:r>
            <a:endParaRPr lang="en-US" sz="1000">
              <a:solidFill>
                <a:schemeClr val="tx1">
                  <a:lumMod val="50000"/>
                  <a:lumOff val="50000"/>
                </a:schemeClr>
              </a:solidFill>
              <a:latin typeface="Work Sans" pitchFamily="2" charset="77"/>
            </a:endParaRPr>
          </a:p>
        </p:txBody>
      </p:sp>
      <p:sp>
        <p:nvSpPr>
          <p:cNvPr id="28" name="TextBox 27">
            <a:extLst>
              <a:ext uri="{FF2B5EF4-FFF2-40B4-BE49-F238E27FC236}">
                <a16:creationId xmlns:a16="http://schemas.microsoft.com/office/drawing/2014/main" id="{298FF965-C96B-8537-71E0-FCB8EC49B61A}"/>
              </a:ext>
            </a:extLst>
          </p:cNvPr>
          <p:cNvSpPr txBox="1"/>
          <p:nvPr/>
        </p:nvSpPr>
        <p:spPr>
          <a:xfrm>
            <a:off x="12258262" y="7084453"/>
            <a:ext cx="715617" cy="153888"/>
          </a:xfrm>
          <a:prstGeom prst="rect">
            <a:avLst/>
          </a:prstGeom>
          <a:noFill/>
        </p:spPr>
        <p:txBody>
          <a:bodyPr wrap="square" lIns="0" tIns="0" rIns="0" bIns="0" rtlCol="0">
            <a:spAutoFit/>
          </a:bodyPr>
          <a:lstStyle/>
          <a:p>
            <a:pPr algn="l"/>
            <a:r>
              <a:rPr lang="en-US" sz="1000" err="1">
                <a:solidFill>
                  <a:schemeClr val="tx1">
                    <a:lumMod val="50000"/>
                    <a:lumOff val="50000"/>
                  </a:schemeClr>
                </a:solidFill>
                <a:latin typeface="Work Sans" pitchFamily="2" charset="77"/>
              </a:rPr>
              <a:t>syys</a:t>
            </a:r>
            <a:endParaRPr lang="en-US" sz="1000">
              <a:solidFill>
                <a:schemeClr val="tx1">
                  <a:lumMod val="50000"/>
                  <a:lumOff val="50000"/>
                </a:schemeClr>
              </a:solidFill>
              <a:latin typeface="Work Sans" pitchFamily="2" charset="77"/>
            </a:endParaRPr>
          </a:p>
        </p:txBody>
      </p:sp>
      <p:sp>
        <p:nvSpPr>
          <p:cNvPr id="29" name="TextBox 28">
            <a:extLst>
              <a:ext uri="{FF2B5EF4-FFF2-40B4-BE49-F238E27FC236}">
                <a16:creationId xmlns:a16="http://schemas.microsoft.com/office/drawing/2014/main" id="{FE7D21A4-EB26-AC8C-2D77-EB0117ED1105}"/>
              </a:ext>
            </a:extLst>
          </p:cNvPr>
          <p:cNvSpPr txBox="1"/>
          <p:nvPr/>
        </p:nvSpPr>
        <p:spPr>
          <a:xfrm>
            <a:off x="13331688" y="7084453"/>
            <a:ext cx="715617" cy="153888"/>
          </a:xfrm>
          <a:prstGeom prst="rect">
            <a:avLst/>
          </a:prstGeom>
          <a:noFill/>
        </p:spPr>
        <p:txBody>
          <a:bodyPr wrap="square" lIns="0" tIns="0" rIns="0" bIns="0" rtlCol="0">
            <a:spAutoFit/>
          </a:bodyPr>
          <a:lstStyle/>
          <a:p>
            <a:pPr algn="l"/>
            <a:r>
              <a:rPr lang="en-US" sz="1000" err="1">
                <a:solidFill>
                  <a:schemeClr val="tx1">
                    <a:lumMod val="50000"/>
                    <a:lumOff val="50000"/>
                  </a:schemeClr>
                </a:solidFill>
                <a:latin typeface="Work Sans" pitchFamily="2" charset="77"/>
              </a:rPr>
              <a:t>loka</a:t>
            </a:r>
            <a:endParaRPr lang="en-US" sz="1000">
              <a:solidFill>
                <a:schemeClr val="tx1">
                  <a:lumMod val="50000"/>
                  <a:lumOff val="50000"/>
                </a:schemeClr>
              </a:solidFill>
              <a:latin typeface="Work Sans" pitchFamily="2" charset="77"/>
            </a:endParaRPr>
          </a:p>
        </p:txBody>
      </p:sp>
      <p:sp>
        <p:nvSpPr>
          <p:cNvPr id="30" name="TextBox 29">
            <a:extLst>
              <a:ext uri="{FF2B5EF4-FFF2-40B4-BE49-F238E27FC236}">
                <a16:creationId xmlns:a16="http://schemas.microsoft.com/office/drawing/2014/main" id="{761282B4-B404-8848-9934-347B873FA22A}"/>
              </a:ext>
            </a:extLst>
          </p:cNvPr>
          <p:cNvSpPr txBox="1"/>
          <p:nvPr/>
        </p:nvSpPr>
        <p:spPr>
          <a:xfrm>
            <a:off x="14219584" y="7084453"/>
            <a:ext cx="715617" cy="153888"/>
          </a:xfrm>
          <a:prstGeom prst="rect">
            <a:avLst/>
          </a:prstGeom>
          <a:noFill/>
        </p:spPr>
        <p:txBody>
          <a:bodyPr wrap="square" lIns="0" tIns="0" rIns="0" bIns="0" rtlCol="0">
            <a:spAutoFit/>
          </a:bodyPr>
          <a:lstStyle/>
          <a:p>
            <a:pPr algn="l"/>
            <a:r>
              <a:rPr lang="en-US" sz="1000" err="1">
                <a:solidFill>
                  <a:schemeClr val="tx1">
                    <a:lumMod val="50000"/>
                    <a:lumOff val="50000"/>
                  </a:schemeClr>
                </a:solidFill>
                <a:latin typeface="Work Sans" pitchFamily="2" charset="77"/>
              </a:rPr>
              <a:t>marras</a:t>
            </a:r>
            <a:endParaRPr lang="en-US" sz="1000">
              <a:solidFill>
                <a:schemeClr val="tx1">
                  <a:lumMod val="50000"/>
                  <a:lumOff val="50000"/>
                </a:schemeClr>
              </a:solidFill>
              <a:latin typeface="Work Sans" pitchFamily="2" charset="77"/>
            </a:endParaRPr>
          </a:p>
        </p:txBody>
      </p:sp>
      <p:sp>
        <p:nvSpPr>
          <p:cNvPr id="31" name="TextBox 30">
            <a:extLst>
              <a:ext uri="{FF2B5EF4-FFF2-40B4-BE49-F238E27FC236}">
                <a16:creationId xmlns:a16="http://schemas.microsoft.com/office/drawing/2014/main" id="{1FA174F0-9BF9-4E80-3C5F-32E2F3C3E07B}"/>
              </a:ext>
            </a:extLst>
          </p:cNvPr>
          <p:cNvSpPr txBox="1"/>
          <p:nvPr/>
        </p:nvSpPr>
        <p:spPr>
          <a:xfrm>
            <a:off x="15014714" y="7084453"/>
            <a:ext cx="715617" cy="153888"/>
          </a:xfrm>
          <a:prstGeom prst="rect">
            <a:avLst/>
          </a:prstGeom>
          <a:noFill/>
        </p:spPr>
        <p:txBody>
          <a:bodyPr wrap="square" lIns="0" tIns="0" rIns="0" bIns="0" rtlCol="0">
            <a:spAutoFit/>
          </a:bodyPr>
          <a:lstStyle/>
          <a:p>
            <a:pPr algn="l"/>
            <a:r>
              <a:rPr lang="en-US" sz="1000" err="1">
                <a:solidFill>
                  <a:schemeClr val="tx1">
                    <a:lumMod val="50000"/>
                    <a:lumOff val="50000"/>
                  </a:schemeClr>
                </a:solidFill>
                <a:latin typeface="Work Sans" pitchFamily="2" charset="77"/>
              </a:rPr>
              <a:t>joulu</a:t>
            </a:r>
            <a:endParaRPr lang="en-US" sz="1000">
              <a:solidFill>
                <a:schemeClr val="tx1">
                  <a:lumMod val="50000"/>
                  <a:lumOff val="50000"/>
                </a:schemeClr>
              </a:solidFill>
              <a:latin typeface="Work Sans" pitchFamily="2" charset="77"/>
            </a:endParaRPr>
          </a:p>
        </p:txBody>
      </p:sp>
      <p:sp>
        <p:nvSpPr>
          <p:cNvPr id="32" name="TextBox 31">
            <a:extLst>
              <a:ext uri="{FF2B5EF4-FFF2-40B4-BE49-F238E27FC236}">
                <a16:creationId xmlns:a16="http://schemas.microsoft.com/office/drawing/2014/main" id="{E04DE5F6-7ECD-8401-8E42-E5C0D097F65B}"/>
              </a:ext>
            </a:extLst>
          </p:cNvPr>
          <p:cNvSpPr txBox="1"/>
          <p:nvPr/>
        </p:nvSpPr>
        <p:spPr>
          <a:xfrm>
            <a:off x="2451652" y="7084453"/>
            <a:ext cx="715617" cy="153888"/>
          </a:xfrm>
          <a:prstGeom prst="rect">
            <a:avLst/>
          </a:prstGeom>
          <a:noFill/>
        </p:spPr>
        <p:txBody>
          <a:bodyPr wrap="square" lIns="0" tIns="0" rIns="0" bIns="0" rtlCol="0">
            <a:spAutoFit/>
          </a:bodyPr>
          <a:lstStyle/>
          <a:p>
            <a:pPr algn="l"/>
            <a:r>
              <a:rPr lang="en-US" sz="1000" err="1">
                <a:solidFill>
                  <a:schemeClr val="tx1">
                    <a:lumMod val="50000"/>
                    <a:lumOff val="50000"/>
                  </a:schemeClr>
                </a:solidFill>
                <a:latin typeface="Work Sans" pitchFamily="2" charset="77"/>
              </a:rPr>
              <a:t>loka</a:t>
            </a:r>
            <a:endParaRPr lang="en-US" sz="1000">
              <a:solidFill>
                <a:schemeClr val="tx1">
                  <a:lumMod val="50000"/>
                  <a:lumOff val="50000"/>
                </a:schemeClr>
              </a:solidFill>
              <a:latin typeface="Work Sans" pitchFamily="2" charset="77"/>
            </a:endParaRPr>
          </a:p>
        </p:txBody>
      </p:sp>
      <p:sp>
        <p:nvSpPr>
          <p:cNvPr id="33" name="TextBox 32">
            <a:extLst>
              <a:ext uri="{FF2B5EF4-FFF2-40B4-BE49-F238E27FC236}">
                <a16:creationId xmlns:a16="http://schemas.microsoft.com/office/drawing/2014/main" id="{BDBDBDCB-6D62-67B7-8ABD-7EF3CEA99C8E}"/>
              </a:ext>
            </a:extLst>
          </p:cNvPr>
          <p:cNvSpPr txBox="1"/>
          <p:nvPr/>
        </p:nvSpPr>
        <p:spPr>
          <a:xfrm>
            <a:off x="3405809" y="7084453"/>
            <a:ext cx="715617" cy="153888"/>
          </a:xfrm>
          <a:prstGeom prst="rect">
            <a:avLst/>
          </a:prstGeom>
          <a:noFill/>
        </p:spPr>
        <p:txBody>
          <a:bodyPr wrap="square" lIns="0" tIns="0" rIns="0" bIns="0" rtlCol="0">
            <a:spAutoFit/>
          </a:bodyPr>
          <a:lstStyle/>
          <a:p>
            <a:pPr algn="l"/>
            <a:r>
              <a:rPr lang="en-US" sz="1000" err="1">
                <a:solidFill>
                  <a:schemeClr val="tx1">
                    <a:lumMod val="50000"/>
                    <a:lumOff val="50000"/>
                  </a:schemeClr>
                </a:solidFill>
                <a:latin typeface="Work Sans" pitchFamily="2" charset="77"/>
              </a:rPr>
              <a:t>marras</a:t>
            </a:r>
            <a:endParaRPr lang="en-US" sz="1000">
              <a:solidFill>
                <a:schemeClr val="tx1">
                  <a:lumMod val="50000"/>
                  <a:lumOff val="50000"/>
                </a:schemeClr>
              </a:solidFill>
              <a:latin typeface="Work Sans" pitchFamily="2" charset="77"/>
            </a:endParaRPr>
          </a:p>
        </p:txBody>
      </p:sp>
      <p:sp>
        <p:nvSpPr>
          <p:cNvPr id="34" name="TextBox 33">
            <a:extLst>
              <a:ext uri="{FF2B5EF4-FFF2-40B4-BE49-F238E27FC236}">
                <a16:creationId xmlns:a16="http://schemas.microsoft.com/office/drawing/2014/main" id="{34AC13B2-71FB-E5EB-3D13-22DAA0EC96B6}"/>
              </a:ext>
            </a:extLst>
          </p:cNvPr>
          <p:cNvSpPr txBox="1"/>
          <p:nvPr/>
        </p:nvSpPr>
        <p:spPr>
          <a:xfrm>
            <a:off x="4306956" y="7084453"/>
            <a:ext cx="715617" cy="153888"/>
          </a:xfrm>
          <a:prstGeom prst="rect">
            <a:avLst/>
          </a:prstGeom>
          <a:noFill/>
        </p:spPr>
        <p:txBody>
          <a:bodyPr wrap="square" lIns="0" tIns="0" rIns="0" bIns="0" rtlCol="0">
            <a:spAutoFit/>
          </a:bodyPr>
          <a:lstStyle/>
          <a:p>
            <a:pPr algn="l"/>
            <a:r>
              <a:rPr lang="en-US" sz="1000" err="1">
                <a:solidFill>
                  <a:schemeClr val="tx1">
                    <a:lumMod val="50000"/>
                    <a:lumOff val="50000"/>
                  </a:schemeClr>
                </a:solidFill>
                <a:latin typeface="Work Sans" pitchFamily="2" charset="77"/>
              </a:rPr>
              <a:t>joulu</a:t>
            </a:r>
            <a:endParaRPr lang="en-US" sz="1000">
              <a:solidFill>
                <a:schemeClr val="tx1">
                  <a:lumMod val="50000"/>
                  <a:lumOff val="50000"/>
                </a:schemeClr>
              </a:solidFill>
              <a:latin typeface="Work Sans" pitchFamily="2" charset="77"/>
            </a:endParaRPr>
          </a:p>
        </p:txBody>
      </p:sp>
      <p:sp>
        <p:nvSpPr>
          <p:cNvPr id="38" name="TextBox 37">
            <a:extLst>
              <a:ext uri="{FF2B5EF4-FFF2-40B4-BE49-F238E27FC236}">
                <a16:creationId xmlns:a16="http://schemas.microsoft.com/office/drawing/2014/main" id="{A2449B23-BC3C-82BE-1F57-F9BEFD1B8D16}"/>
              </a:ext>
            </a:extLst>
          </p:cNvPr>
          <p:cNvSpPr txBox="1"/>
          <p:nvPr/>
        </p:nvSpPr>
        <p:spPr>
          <a:xfrm>
            <a:off x="13379077" y="2536246"/>
            <a:ext cx="2342845" cy="430887"/>
          </a:xfrm>
          <a:prstGeom prst="rect">
            <a:avLst/>
          </a:prstGeom>
          <a:solidFill>
            <a:schemeClr val="bg1"/>
          </a:solidFill>
        </p:spPr>
        <p:txBody>
          <a:bodyPr wrap="square" lIns="0" tIns="0" rIns="0" bIns="0" rtlCol="0" anchor="t">
            <a:spAutoFit/>
          </a:bodyPr>
          <a:lstStyle/>
          <a:p>
            <a:r>
              <a:rPr lang="en-US" sz="1400" b="1"/>
              <a:t>1.10.2026 </a:t>
            </a:r>
            <a:r>
              <a:rPr lang="en-US" sz="1400" b="1" err="1"/>
              <a:t>Portnetin</a:t>
            </a:r>
            <a:r>
              <a:rPr lang="en-US" sz="1400" b="1"/>
              <a:t> </a:t>
            </a:r>
            <a:r>
              <a:rPr lang="en-US" sz="1400" b="1" err="1"/>
              <a:t>käyttö</a:t>
            </a:r>
            <a:r>
              <a:rPr lang="en-US" sz="1400" b="1"/>
              <a:t> </a:t>
            </a:r>
            <a:r>
              <a:rPr lang="en-US" sz="1400" b="1" err="1"/>
              <a:t>loppuu</a:t>
            </a:r>
            <a:endParaRPr lang="en-US" sz="1400" b="1"/>
          </a:p>
        </p:txBody>
      </p:sp>
      <p:sp>
        <p:nvSpPr>
          <p:cNvPr id="44" name="TextBox 43">
            <a:extLst>
              <a:ext uri="{FF2B5EF4-FFF2-40B4-BE49-F238E27FC236}">
                <a16:creationId xmlns:a16="http://schemas.microsoft.com/office/drawing/2014/main" id="{D30A52EC-47BA-6A43-8EF4-05FBFC9DB2E6}"/>
              </a:ext>
            </a:extLst>
          </p:cNvPr>
          <p:cNvSpPr txBox="1"/>
          <p:nvPr/>
        </p:nvSpPr>
        <p:spPr>
          <a:xfrm>
            <a:off x="7141885" y="2219744"/>
            <a:ext cx="2600586" cy="646331"/>
          </a:xfrm>
          <a:prstGeom prst="rect">
            <a:avLst/>
          </a:prstGeom>
          <a:solidFill>
            <a:schemeClr val="bg1"/>
          </a:solidFill>
        </p:spPr>
        <p:txBody>
          <a:bodyPr wrap="square" lIns="0" tIns="0" rIns="0" bIns="0" rtlCol="0">
            <a:spAutoFit/>
          </a:bodyPr>
          <a:lstStyle/>
          <a:p>
            <a:r>
              <a:rPr lang="en-US" sz="1400"/>
              <a:t>1.3.2026 </a:t>
            </a:r>
            <a:r>
              <a:rPr lang="en-US" sz="1400" err="1"/>
              <a:t>ensimmäiset</a:t>
            </a:r>
            <a:r>
              <a:rPr lang="en-US" sz="1400"/>
              <a:t> </a:t>
            </a:r>
            <a:r>
              <a:rPr lang="en-US" sz="1400" err="1"/>
              <a:t>Nemoon</a:t>
            </a:r>
            <a:r>
              <a:rPr lang="en-US" sz="1400"/>
              <a:t> </a:t>
            </a:r>
            <a:r>
              <a:rPr lang="en-US" sz="1400" err="1"/>
              <a:t>ilmoitetut</a:t>
            </a:r>
            <a:r>
              <a:rPr lang="en-US" sz="1400"/>
              <a:t> </a:t>
            </a:r>
            <a:r>
              <a:rPr lang="en-US" sz="1400" err="1"/>
              <a:t>satamakäynnit</a:t>
            </a:r>
            <a:r>
              <a:rPr lang="en-US" sz="1400"/>
              <a:t> </a:t>
            </a:r>
            <a:r>
              <a:rPr lang="en-US" sz="1400" err="1"/>
              <a:t>tapahtuvat</a:t>
            </a:r>
            <a:endParaRPr lang="en-US" sz="1400"/>
          </a:p>
        </p:txBody>
      </p:sp>
      <p:sp>
        <p:nvSpPr>
          <p:cNvPr id="2058" name="Rectangle 2057">
            <a:extLst>
              <a:ext uri="{FF2B5EF4-FFF2-40B4-BE49-F238E27FC236}">
                <a16:creationId xmlns:a16="http://schemas.microsoft.com/office/drawing/2014/main" id="{3300882F-5478-6932-A1F5-A8593B1061CE}"/>
              </a:ext>
            </a:extLst>
          </p:cNvPr>
          <p:cNvSpPr/>
          <p:nvPr/>
        </p:nvSpPr>
        <p:spPr>
          <a:xfrm>
            <a:off x="4874867" y="3057560"/>
            <a:ext cx="8231529" cy="379008"/>
          </a:xfrm>
          <a:prstGeom prst="rect">
            <a:avLst/>
          </a:prstGeom>
          <a:solidFill>
            <a:schemeClr val="tx2">
              <a:lumMod val="20000"/>
              <a:lumOff val="8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rtlCol="0" anchor="t"/>
          <a:lstStyle/>
          <a:p>
            <a:endParaRPr lang="en-US" sz="1400">
              <a:solidFill>
                <a:schemeClr val="tx2"/>
              </a:solidFill>
              <a:latin typeface="Work Sans" pitchFamily="2" charset="77"/>
            </a:endParaRPr>
          </a:p>
          <a:p>
            <a:endParaRPr lang="en-US" sz="1200" b="1">
              <a:solidFill>
                <a:schemeClr val="tx2"/>
              </a:solidFill>
              <a:latin typeface="Work Sans" pitchFamily="2" charset="77"/>
            </a:endParaRPr>
          </a:p>
        </p:txBody>
      </p:sp>
      <p:sp>
        <p:nvSpPr>
          <p:cNvPr id="42" name="TextBox 41">
            <a:extLst>
              <a:ext uri="{FF2B5EF4-FFF2-40B4-BE49-F238E27FC236}">
                <a16:creationId xmlns:a16="http://schemas.microsoft.com/office/drawing/2014/main" id="{E1A9B751-25CD-C020-E426-5E31DF6F8669}"/>
              </a:ext>
            </a:extLst>
          </p:cNvPr>
          <p:cNvSpPr txBox="1"/>
          <p:nvPr/>
        </p:nvSpPr>
        <p:spPr>
          <a:xfrm>
            <a:off x="7277384" y="3106525"/>
            <a:ext cx="4958238" cy="276999"/>
          </a:xfrm>
          <a:prstGeom prst="rect">
            <a:avLst/>
          </a:prstGeom>
          <a:solidFill>
            <a:schemeClr val="bg1">
              <a:alpha val="64000"/>
            </a:schemeClr>
          </a:solidFill>
        </p:spPr>
        <p:txBody>
          <a:bodyPr wrap="square" lIns="0" tIns="0" rIns="0" bIns="0" rtlCol="0">
            <a:spAutoFit/>
          </a:bodyPr>
          <a:lstStyle/>
          <a:p>
            <a:pPr algn="ctr"/>
            <a:r>
              <a:rPr lang="en-US" sz="1800" err="1">
                <a:solidFill>
                  <a:schemeClr val="tx2"/>
                </a:solidFill>
              </a:rPr>
              <a:t>Nemon</a:t>
            </a:r>
            <a:r>
              <a:rPr lang="en-US" sz="1800">
                <a:solidFill>
                  <a:schemeClr val="tx2"/>
                </a:solidFill>
              </a:rPr>
              <a:t> ja </a:t>
            </a:r>
            <a:r>
              <a:rPr lang="en-US" sz="1800" err="1">
                <a:solidFill>
                  <a:schemeClr val="tx2"/>
                </a:solidFill>
              </a:rPr>
              <a:t>Portnetin</a:t>
            </a:r>
            <a:r>
              <a:rPr lang="en-US" sz="1800">
                <a:solidFill>
                  <a:schemeClr val="tx2"/>
                </a:solidFill>
              </a:rPr>
              <a:t> </a:t>
            </a:r>
            <a:r>
              <a:rPr lang="en-US" sz="1800" err="1">
                <a:solidFill>
                  <a:schemeClr val="tx2"/>
                </a:solidFill>
              </a:rPr>
              <a:t>rinnakkaiskäyttö</a:t>
            </a:r>
            <a:endParaRPr lang="en-US" sz="1800">
              <a:solidFill>
                <a:schemeClr val="tx2"/>
              </a:solidFill>
            </a:endParaRPr>
          </a:p>
        </p:txBody>
      </p:sp>
      <p:sp>
        <p:nvSpPr>
          <p:cNvPr id="37" name="Oval 36">
            <a:extLst>
              <a:ext uri="{FF2B5EF4-FFF2-40B4-BE49-F238E27FC236}">
                <a16:creationId xmlns:a16="http://schemas.microsoft.com/office/drawing/2014/main" id="{D7CDB33D-9923-D7EA-BC78-03950CA553AE}"/>
              </a:ext>
            </a:extLst>
          </p:cNvPr>
          <p:cNvSpPr/>
          <p:nvPr/>
        </p:nvSpPr>
        <p:spPr>
          <a:xfrm>
            <a:off x="12959591" y="3106303"/>
            <a:ext cx="228254" cy="228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E5CC0AD-8855-ECF4-3F38-B59D24F62114}"/>
              </a:ext>
            </a:extLst>
          </p:cNvPr>
          <p:cNvSpPr/>
          <p:nvPr/>
        </p:nvSpPr>
        <p:spPr>
          <a:xfrm>
            <a:off x="6798364" y="3127172"/>
            <a:ext cx="228254" cy="228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0" name="Straight Connector 2059">
            <a:extLst>
              <a:ext uri="{FF2B5EF4-FFF2-40B4-BE49-F238E27FC236}">
                <a16:creationId xmlns:a16="http://schemas.microsoft.com/office/drawing/2014/main" id="{78904DD4-18B9-F8F8-C626-848D17661D54}"/>
              </a:ext>
            </a:extLst>
          </p:cNvPr>
          <p:cNvCxnSpPr>
            <a:cxnSpLocks/>
          </p:cNvCxnSpPr>
          <p:nvPr/>
        </p:nvCxnSpPr>
        <p:spPr>
          <a:xfrm flipV="1">
            <a:off x="6941067" y="2963995"/>
            <a:ext cx="191121" cy="212446"/>
          </a:xfrm>
          <a:prstGeom prst="line">
            <a:avLst/>
          </a:prstGeom>
          <a:ln/>
        </p:spPr>
        <p:style>
          <a:lnRef idx="1">
            <a:schemeClr val="dk1"/>
          </a:lnRef>
          <a:fillRef idx="0">
            <a:schemeClr val="dk1"/>
          </a:fillRef>
          <a:effectRef idx="0">
            <a:schemeClr val="dk1"/>
          </a:effectRef>
          <a:fontRef idx="minor">
            <a:schemeClr val="tx1"/>
          </a:fontRef>
        </p:style>
      </p:cxnSp>
      <p:cxnSp>
        <p:nvCxnSpPr>
          <p:cNvPr id="2063" name="Straight Connector 2062">
            <a:extLst>
              <a:ext uri="{FF2B5EF4-FFF2-40B4-BE49-F238E27FC236}">
                <a16:creationId xmlns:a16="http://schemas.microsoft.com/office/drawing/2014/main" id="{1CD4AF7B-96F0-88D1-05DE-AA98471E51A8}"/>
              </a:ext>
            </a:extLst>
          </p:cNvPr>
          <p:cNvCxnSpPr>
            <a:cxnSpLocks/>
          </p:cNvCxnSpPr>
          <p:nvPr/>
        </p:nvCxnSpPr>
        <p:spPr>
          <a:xfrm flipV="1">
            <a:off x="13137596" y="2960527"/>
            <a:ext cx="191121" cy="212446"/>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9938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6FCEE-A49E-535C-8CD2-89439D8985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5C9B46-3FFB-8292-B0E3-D5051FA62CD2}"/>
              </a:ext>
            </a:extLst>
          </p:cNvPr>
          <p:cNvSpPr>
            <a:spLocks noGrp="1"/>
          </p:cNvSpPr>
          <p:nvPr>
            <p:ph type="title"/>
          </p:nvPr>
        </p:nvSpPr>
        <p:spPr>
          <a:xfrm>
            <a:off x="854404" y="2768005"/>
            <a:ext cx="7558076" cy="2830937"/>
          </a:xfrm>
        </p:spPr>
        <p:txBody>
          <a:bodyPr/>
          <a:lstStyle/>
          <a:p>
            <a:r>
              <a:rPr lang="en-US" err="1"/>
              <a:t>Mitä</a:t>
            </a:r>
            <a:r>
              <a:rPr lang="en-US"/>
              <a:t> </a:t>
            </a:r>
            <a:r>
              <a:rPr lang="en-US" err="1"/>
              <a:t>ilmoittajilta</a:t>
            </a:r>
            <a:r>
              <a:rPr lang="en-US"/>
              <a:t> </a:t>
            </a:r>
            <a:r>
              <a:rPr lang="en-US" err="1"/>
              <a:t>odotetaan</a:t>
            </a:r>
            <a:endParaRPr lang="en-US"/>
          </a:p>
        </p:txBody>
      </p:sp>
      <p:sp>
        <p:nvSpPr>
          <p:cNvPr id="4" name="Text Placeholder 2">
            <a:extLst>
              <a:ext uri="{FF2B5EF4-FFF2-40B4-BE49-F238E27FC236}">
                <a16:creationId xmlns:a16="http://schemas.microsoft.com/office/drawing/2014/main" id="{22AD5A4A-8390-5893-4FF3-CB94779DE6CF}"/>
              </a:ext>
            </a:extLst>
          </p:cNvPr>
          <p:cNvSpPr txBox="1">
            <a:spLocks/>
          </p:cNvSpPr>
          <p:nvPr/>
        </p:nvSpPr>
        <p:spPr>
          <a:xfrm>
            <a:off x="854404" y="5233043"/>
            <a:ext cx="10684800" cy="709200"/>
          </a:xfrm>
          <a:prstGeom prst="rect">
            <a:avLst/>
          </a:prstGeom>
        </p:spPr>
        <p:txBody>
          <a:bodyPr lIns="91440" tIns="45720" rIns="91440" bIns="45720" anchor="t"/>
          <a:lstStyle>
            <a:defPPr>
              <a:defRPr lang="en-US"/>
            </a:defPPr>
            <a:lvl1pPr marL="538163" indent="-538163" algn="l" defTabSz="1219170" rtl="0" eaLnBrk="1" latinLnBrk="0" hangingPunct="1">
              <a:lnSpc>
                <a:spcPct val="95000"/>
              </a:lnSpc>
              <a:spcBef>
                <a:spcPts val="1500"/>
              </a:spcBef>
              <a:buSzPct val="100000"/>
              <a:buFont typeface="Arial" panose="020B0604020202020204" pitchFamily="34" charset="0"/>
              <a:buChar char="•"/>
              <a:defRPr sz="3400" kern="1200">
                <a:solidFill>
                  <a:schemeClr val="tx1"/>
                </a:solidFill>
                <a:latin typeface="Work Sans Medium" pitchFamily="2" charset="77"/>
                <a:ea typeface="+mn-ea"/>
                <a:cs typeface="+mn-cs"/>
              </a:defRPr>
            </a:lvl1pPr>
            <a:lvl2pPr marL="1076325" indent="-538163" algn="l" defTabSz="1219170" rtl="0" eaLnBrk="1" latinLnBrk="0" hangingPunct="1">
              <a:lnSpc>
                <a:spcPct val="95000"/>
              </a:lnSpc>
              <a:spcBef>
                <a:spcPts val="1500"/>
              </a:spcBef>
              <a:buSzPct val="100000"/>
              <a:buFont typeface="Arial" panose="020B0604020202020204" pitchFamily="34" charset="0"/>
              <a:buChar char="•"/>
              <a:defRPr sz="2900" kern="1200">
                <a:solidFill>
                  <a:schemeClr val="tx1"/>
                </a:solidFill>
                <a:latin typeface="Work Sans Medium" pitchFamily="2" charset="77"/>
                <a:ea typeface="+mn-ea"/>
                <a:cs typeface="+mn-cs"/>
              </a:defRPr>
            </a:lvl2pPr>
            <a:lvl3pPr marL="1614488" indent="-538163" algn="l" defTabSz="1219170" rtl="0" eaLnBrk="1" latinLnBrk="0" hangingPunct="1">
              <a:lnSpc>
                <a:spcPct val="95000"/>
              </a:lnSpc>
              <a:spcBef>
                <a:spcPts val="1500"/>
              </a:spcBef>
              <a:buSzPct val="100000"/>
              <a:buFont typeface="Arial" panose="020B0604020202020204" pitchFamily="34" charset="0"/>
              <a:buChar char="•"/>
              <a:defRPr sz="2600" kern="1200">
                <a:solidFill>
                  <a:schemeClr val="tx1"/>
                </a:solidFill>
                <a:latin typeface="Work Sans Medium" pitchFamily="2" charset="77"/>
                <a:ea typeface="+mn-ea"/>
                <a:cs typeface="+mn-cs"/>
              </a:defRPr>
            </a:lvl3pPr>
            <a:lvl4pPr marL="2152650" indent="-538163" algn="l" defTabSz="1219170" rtl="0" eaLnBrk="1" latinLnBrk="0" hangingPunct="1">
              <a:lnSpc>
                <a:spcPct val="95000"/>
              </a:lnSpc>
              <a:spcBef>
                <a:spcPts val="0"/>
              </a:spcBef>
              <a:buSzPct val="100000"/>
              <a:buFont typeface="Arial" panose="020B0604020202020204" pitchFamily="34" charset="0"/>
              <a:buChar char="•"/>
              <a:defRPr sz="2600" kern="1200">
                <a:solidFill>
                  <a:schemeClr val="tx1"/>
                </a:solidFill>
                <a:latin typeface="Work Sans Medium" pitchFamily="2" charset="77"/>
                <a:ea typeface="+mn-ea"/>
                <a:cs typeface="+mn-cs"/>
              </a:defRPr>
            </a:lvl4pPr>
            <a:lvl5pPr marL="2690813" indent="-538163" algn="l" defTabSz="1219170" rtl="0" eaLnBrk="1" latinLnBrk="0" hangingPunct="1">
              <a:lnSpc>
                <a:spcPct val="95000"/>
              </a:lnSpc>
              <a:spcBef>
                <a:spcPts val="0"/>
              </a:spcBef>
              <a:buSzPct val="100000"/>
              <a:buFont typeface="Arial" panose="020B0604020202020204" pitchFamily="34" charset="0"/>
              <a:buChar char="•"/>
              <a:defRPr sz="2600" kern="1200">
                <a:solidFill>
                  <a:schemeClr val="tx1"/>
                </a:solidFill>
                <a:latin typeface="Work Sans Medium" pitchFamily="2" charset="77"/>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537845" indent="-537845"/>
            <a:endParaRPr lang="fi-FI"/>
          </a:p>
        </p:txBody>
      </p:sp>
    </p:spTree>
    <p:extLst>
      <p:ext uri="{BB962C8B-B14F-4D97-AF65-F5344CB8AC3E}">
        <p14:creationId xmlns:p14="http://schemas.microsoft.com/office/powerpoint/2010/main" val="2809060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26DE6-5EA7-C209-B56B-80FCF3BCA5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8047823-4576-AD18-8609-0C4921A1B529}"/>
              </a:ext>
            </a:extLst>
          </p:cNvPr>
          <p:cNvSpPr>
            <a:spLocks noGrp="1"/>
          </p:cNvSpPr>
          <p:nvPr>
            <p:ph type="title"/>
          </p:nvPr>
        </p:nvSpPr>
        <p:spPr>
          <a:xfrm>
            <a:off x="513723" y="619158"/>
            <a:ext cx="7386823" cy="1057241"/>
          </a:xfrm>
        </p:spPr>
        <p:txBody>
          <a:bodyPr/>
          <a:lstStyle/>
          <a:p>
            <a:r>
              <a:rPr lang="en-US">
                <a:latin typeface="Work Sans Medium"/>
              </a:rPr>
              <a:t>3 </a:t>
            </a:r>
            <a:r>
              <a:rPr lang="en-US" err="1">
                <a:latin typeface="Work Sans Medium"/>
              </a:rPr>
              <a:t>tärkeätä</a:t>
            </a:r>
            <a:r>
              <a:rPr lang="en-US">
                <a:latin typeface="Work Sans Medium"/>
              </a:rPr>
              <a:t> </a:t>
            </a:r>
            <a:r>
              <a:rPr lang="en-US" err="1">
                <a:latin typeface="Work Sans Medium"/>
              </a:rPr>
              <a:t>pointtia</a:t>
            </a:r>
            <a:endParaRPr lang="en-US" err="1"/>
          </a:p>
        </p:txBody>
      </p:sp>
      <p:sp>
        <p:nvSpPr>
          <p:cNvPr id="7" name="Content Placeholder 6">
            <a:extLst>
              <a:ext uri="{FF2B5EF4-FFF2-40B4-BE49-F238E27FC236}">
                <a16:creationId xmlns:a16="http://schemas.microsoft.com/office/drawing/2014/main" id="{8EC42187-E4ED-FD80-4672-DF0D9DE0CF45}"/>
              </a:ext>
            </a:extLst>
          </p:cNvPr>
          <p:cNvSpPr>
            <a:spLocks noGrp="1"/>
          </p:cNvSpPr>
          <p:nvPr>
            <p:ph sz="quarter" idx="14"/>
          </p:nvPr>
        </p:nvSpPr>
        <p:spPr>
          <a:xfrm>
            <a:off x="514454" y="1135075"/>
            <a:ext cx="7386092" cy="3832677"/>
          </a:xfrm>
        </p:spPr>
        <p:txBody>
          <a:bodyPr/>
          <a:lstStyle/>
          <a:p>
            <a:endParaRPr lang="en-US"/>
          </a:p>
          <a:p>
            <a:pPr marL="342900" indent="-342900">
              <a:buFont typeface="+mj-lt"/>
              <a:buAutoNum type="arabicPeriod"/>
            </a:pPr>
            <a:r>
              <a:rPr lang="en-US">
                <a:latin typeface="Work Sans" pitchFamily="2" charset="77"/>
              </a:rPr>
              <a:t>Suomi on </a:t>
            </a:r>
            <a:r>
              <a:rPr lang="en-US" err="1">
                <a:latin typeface="Work Sans" pitchFamily="2" charset="77"/>
              </a:rPr>
              <a:t>etulinjassa</a:t>
            </a:r>
            <a:r>
              <a:rPr lang="en-US">
                <a:latin typeface="Work Sans" pitchFamily="2" charset="77"/>
              </a:rPr>
              <a:t> </a:t>
            </a:r>
            <a:r>
              <a:rPr lang="en-US" err="1">
                <a:latin typeface="Work Sans" pitchFamily="2" charset="77"/>
              </a:rPr>
              <a:t>harmonisoidun</a:t>
            </a:r>
            <a:r>
              <a:rPr lang="en-US">
                <a:latin typeface="Work Sans" pitchFamily="2" charset="77"/>
              </a:rPr>
              <a:t> </a:t>
            </a:r>
            <a:r>
              <a:rPr lang="en-US" err="1">
                <a:latin typeface="Work Sans" pitchFamily="2" charset="77"/>
              </a:rPr>
              <a:t>ilmoittamisen</a:t>
            </a:r>
            <a:r>
              <a:rPr lang="en-US">
                <a:latin typeface="Work Sans" pitchFamily="2" charset="77"/>
              </a:rPr>
              <a:t> </a:t>
            </a:r>
            <a:r>
              <a:rPr lang="en-US" err="1">
                <a:latin typeface="Work Sans" pitchFamily="2" charset="77"/>
              </a:rPr>
              <a:t>käyttöönotossa</a:t>
            </a:r>
            <a:r>
              <a:rPr lang="en-US">
                <a:latin typeface="Work Sans" pitchFamily="2" charset="77"/>
              </a:rPr>
              <a:t>. </a:t>
            </a:r>
            <a:r>
              <a:rPr lang="en-US" err="1">
                <a:latin typeface="Work Sans" pitchFamily="2" charset="77"/>
              </a:rPr>
              <a:t>Siksi</a:t>
            </a:r>
            <a:r>
              <a:rPr lang="en-US">
                <a:latin typeface="Work Sans" pitchFamily="2" charset="77"/>
              </a:rPr>
              <a:t> </a:t>
            </a:r>
            <a:r>
              <a:rPr lang="en-US" err="1">
                <a:latin typeface="Work Sans" pitchFamily="2" charset="77"/>
              </a:rPr>
              <a:t>suositus</a:t>
            </a:r>
            <a:r>
              <a:rPr lang="en-US">
                <a:latin typeface="Work Sans" pitchFamily="2" charset="77"/>
              </a:rPr>
              <a:t> </a:t>
            </a:r>
            <a:r>
              <a:rPr lang="en-US" err="1">
                <a:latin typeface="Work Sans" pitchFamily="2" charset="77"/>
              </a:rPr>
              <a:t>lähteä</a:t>
            </a:r>
            <a:r>
              <a:rPr lang="en-US">
                <a:latin typeface="Work Sans" pitchFamily="2" charset="77"/>
              </a:rPr>
              <a:t> </a:t>
            </a:r>
            <a:r>
              <a:rPr lang="en-US" err="1">
                <a:latin typeface="Work Sans" pitchFamily="2" charset="77"/>
              </a:rPr>
              <a:t>liikkeelle</a:t>
            </a:r>
            <a:r>
              <a:rPr lang="en-US">
                <a:latin typeface="Work Sans" pitchFamily="2" charset="77"/>
              </a:rPr>
              <a:t> </a:t>
            </a:r>
            <a:r>
              <a:rPr lang="en-US" err="1">
                <a:latin typeface="Work Sans" pitchFamily="2" charset="77"/>
              </a:rPr>
              <a:t>yksinkertaisimmasta</a:t>
            </a:r>
            <a:r>
              <a:rPr lang="en-US">
                <a:latin typeface="Work Sans" pitchFamily="2" charset="77"/>
              </a:rPr>
              <a:t> </a:t>
            </a:r>
            <a:r>
              <a:rPr lang="en-US" err="1">
                <a:latin typeface="Work Sans" pitchFamily="2" charset="77"/>
              </a:rPr>
              <a:t>eli</a:t>
            </a:r>
            <a:r>
              <a:rPr lang="en-US">
                <a:latin typeface="Work Sans" pitchFamily="2" charset="77"/>
              </a:rPr>
              <a:t> </a:t>
            </a:r>
            <a:r>
              <a:rPr lang="en-US" err="1">
                <a:latin typeface="Work Sans" pitchFamily="2" charset="77"/>
              </a:rPr>
              <a:t>kansallisen</a:t>
            </a:r>
            <a:r>
              <a:rPr lang="en-US">
                <a:latin typeface="Work Sans" pitchFamily="2" charset="77"/>
              </a:rPr>
              <a:t> </a:t>
            </a:r>
            <a:r>
              <a:rPr lang="en-US" err="1">
                <a:latin typeface="Work Sans" pitchFamily="2" charset="77"/>
              </a:rPr>
              <a:t>rajapinnan</a:t>
            </a:r>
            <a:r>
              <a:rPr lang="en-US">
                <a:latin typeface="Work Sans" pitchFamily="2" charset="77"/>
              </a:rPr>
              <a:t> </a:t>
            </a:r>
            <a:r>
              <a:rPr lang="en-US" err="1">
                <a:latin typeface="Work Sans" pitchFamily="2" charset="77"/>
              </a:rPr>
              <a:t>käyttöönotosta</a:t>
            </a:r>
            <a:endParaRPr lang="en-US">
              <a:latin typeface="Work Sans" pitchFamily="2" charset="77"/>
            </a:endParaRPr>
          </a:p>
          <a:p>
            <a:pPr marL="342900" indent="-342900">
              <a:buFont typeface="+mj-lt"/>
              <a:buAutoNum type="arabicPeriod"/>
            </a:pPr>
            <a:r>
              <a:rPr lang="en-US" err="1">
                <a:latin typeface="Work Sans" pitchFamily="2" charset="77"/>
              </a:rPr>
              <a:t>Ilmoittamisen</a:t>
            </a:r>
            <a:r>
              <a:rPr lang="en-US">
                <a:latin typeface="Work Sans" pitchFamily="2" charset="77"/>
              </a:rPr>
              <a:t> </a:t>
            </a:r>
            <a:r>
              <a:rPr lang="en-US" err="1">
                <a:latin typeface="Work Sans" pitchFamily="2" charset="77"/>
              </a:rPr>
              <a:t>henki</a:t>
            </a:r>
            <a:r>
              <a:rPr lang="en-US">
                <a:latin typeface="Work Sans" pitchFamily="2" charset="77"/>
              </a:rPr>
              <a:t> </a:t>
            </a:r>
            <a:r>
              <a:rPr lang="en-US" err="1">
                <a:latin typeface="Work Sans" pitchFamily="2" charset="77"/>
              </a:rPr>
              <a:t>muuttuu</a:t>
            </a:r>
            <a:r>
              <a:rPr lang="en-US">
                <a:latin typeface="Work Sans" pitchFamily="2" charset="77"/>
              </a:rPr>
              <a:t> </a:t>
            </a:r>
            <a:r>
              <a:rPr lang="en-US" err="1">
                <a:latin typeface="Work Sans" pitchFamily="2" charset="77"/>
              </a:rPr>
              <a:t>radikaalisti</a:t>
            </a:r>
            <a:r>
              <a:rPr lang="en-US">
                <a:latin typeface="Work Sans" pitchFamily="2" charset="77"/>
              </a:rPr>
              <a:t> mm </a:t>
            </a:r>
            <a:r>
              <a:rPr lang="en-US" err="1">
                <a:latin typeface="Work Sans" pitchFamily="2" charset="77"/>
              </a:rPr>
              <a:t>liitteiden</a:t>
            </a:r>
            <a:r>
              <a:rPr lang="en-US">
                <a:latin typeface="Work Sans" pitchFamily="2" charset="77"/>
              </a:rPr>
              <a:t> </a:t>
            </a:r>
            <a:r>
              <a:rPr lang="en-US" err="1">
                <a:latin typeface="Work Sans" pitchFamily="2" charset="77"/>
              </a:rPr>
              <a:t>lähettäminen</a:t>
            </a:r>
            <a:r>
              <a:rPr lang="en-US">
                <a:latin typeface="Work Sans" pitchFamily="2" charset="77"/>
              </a:rPr>
              <a:t> </a:t>
            </a:r>
            <a:r>
              <a:rPr lang="en-US" err="1">
                <a:latin typeface="Work Sans" pitchFamily="2" charset="77"/>
              </a:rPr>
              <a:t>vähenee</a:t>
            </a:r>
            <a:r>
              <a:rPr lang="en-US">
                <a:latin typeface="Work Sans" pitchFamily="2" charset="77"/>
              </a:rPr>
              <a:t> </a:t>
            </a:r>
            <a:r>
              <a:rPr lang="en-US" err="1">
                <a:latin typeface="Work Sans" pitchFamily="2" charset="77"/>
              </a:rPr>
              <a:t>merkittävästi</a:t>
            </a:r>
            <a:r>
              <a:rPr lang="en-US">
                <a:latin typeface="Work Sans" pitchFamily="2" charset="77"/>
              </a:rPr>
              <a:t>! </a:t>
            </a:r>
            <a:r>
              <a:rPr lang="en-US" err="1">
                <a:latin typeface="Work Sans" pitchFamily="2" charset="77"/>
              </a:rPr>
              <a:t>Etenkin</a:t>
            </a:r>
            <a:r>
              <a:rPr lang="en-US">
                <a:latin typeface="Work Sans" pitchFamily="2" charset="77"/>
              </a:rPr>
              <a:t> </a:t>
            </a:r>
            <a:r>
              <a:rPr lang="en-US" err="1">
                <a:latin typeface="Work Sans" pitchFamily="2" charset="77"/>
              </a:rPr>
              <a:t>jos</a:t>
            </a:r>
            <a:r>
              <a:rPr lang="en-US">
                <a:latin typeface="Work Sans" pitchFamily="2" charset="77"/>
              </a:rPr>
              <a:t> </a:t>
            </a:r>
            <a:r>
              <a:rPr lang="en-US" err="1">
                <a:latin typeface="Work Sans" pitchFamily="2" charset="77"/>
              </a:rPr>
              <a:t>ilmoittamisessa</a:t>
            </a:r>
            <a:r>
              <a:rPr lang="en-US">
                <a:latin typeface="Work Sans" pitchFamily="2" charset="77"/>
              </a:rPr>
              <a:t> on </a:t>
            </a:r>
            <a:r>
              <a:rPr lang="en-US" err="1">
                <a:latin typeface="Work Sans" pitchFamily="2" charset="77"/>
              </a:rPr>
              <a:t>suuria</a:t>
            </a:r>
            <a:r>
              <a:rPr lang="en-US">
                <a:latin typeface="Work Sans" pitchFamily="2" charset="77"/>
              </a:rPr>
              <a:t> </a:t>
            </a:r>
            <a:r>
              <a:rPr lang="en-US" err="1">
                <a:latin typeface="Work Sans" pitchFamily="2" charset="77"/>
              </a:rPr>
              <a:t>volyymeja</a:t>
            </a:r>
            <a:r>
              <a:rPr lang="en-US">
                <a:latin typeface="Work Sans" pitchFamily="2" charset="77"/>
              </a:rPr>
              <a:t>, </a:t>
            </a:r>
            <a:r>
              <a:rPr lang="en-US" err="1">
                <a:latin typeface="Work Sans" pitchFamily="2" charset="77"/>
              </a:rPr>
              <a:t>uudessa</a:t>
            </a:r>
            <a:r>
              <a:rPr lang="en-US">
                <a:latin typeface="Work Sans" pitchFamily="2" charset="77"/>
              </a:rPr>
              <a:t> </a:t>
            </a:r>
            <a:r>
              <a:rPr lang="en-US" err="1">
                <a:latin typeface="Work Sans" pitchFamily="2" charset="77"/>
              </a:rPr>
              <a:t>ympäristössä</a:t>
            </a:r>
            <a:r>
              <a:rPr lang="en-US">
                <a:latin typeface="Work Sans" pitchFamily="2" charset="77"/>
              </a:rPr>
              <a:t> </a:t>
            </a:r>
            <a:r>
              <a:rPr lang="en-US" err="1">
                <a:latin typeface="Work Sans" pitchFamily="2" charset="77"/>
              </a:rPr>
              <a:t>toimiminen</a:t>
            </a:r>
            <a:r>
              <a:rPr lang="en-US">
                <a:latin typeface="Work Sans" pitchFamily="2" charset="77"/>
              </a:rPr>
              <a:t> </a:t>
            </a:r>
            <a:r>
              <a:rPr lang="en-US" err="1">
                <a:latin typeface="Work Sans" pitchFamily="2" charset="77"/>
              </a:rPr>
              <a:t>oikeastaan</a:t>
            </a:r>
            <a:r>
              <a:rPr lang="en-US">
                <a:latin typeface="Work Sans" pitchFamily="2" charset="77"/>
              </a:rPr>
              <a:t> </a:t>
            </a:r>
            <a:r>
              <a:rPr lang="en-US" err="1">
                <a:latin typeface="Work Sans" pitchFamily="2" charset="77"/>
              </a:rPr>
              <a:t>edellyttää</a:t>
            </a:r>
            <a:r>
              <a:rPr lang="en-US">
                <a:latin typeface="Work Sans" pitchFamily="2" charset="77"/>
              </a:rPr>
              <a:t> </a:t>
            </a:r>
            <a:r>
              <a:rPr lang="en-US" err="1">
                <a:latin typeface="Work Sans" pitchFamily="2" charset="77"/>
              </a:rPr>
              <a:t>rajapinnan</a:t>
            </a:r>
            <a:r>
              <a:rPr lang="en-US">
                <a:latin typeface="Work Sans" pitchFamily="2" charset="77"/>
              </a:rPr>
              <a:t> </a:t>
            </a:r>
            <a:r>
              <a:rPr lang="en-US" err="1">
                <a:latin typeface="Work Sans" pitchFamily="2" charset="77"/>
              </a:rPr>
              <a:t>käyttöönottoa</a:t>
            </a:r>
            <a:endParaRPr lang="en-US">
              <a:latin typeface="Work Sans" pitchFamily="2" charset="77"/>
            </a:endParaRPr>
          </a:p>
          <a:p>
            <a:pPr marL="342900" indent="-342900">
              <a:buFont typeface="+mj-lt"/>
              <a:buAutoNum type="arabicPeriod"/>
            </a:pPr>
            <a:r>
              <a:rPr lang="en-US" err="1">
                <a:latin typeface="Work Sans" pitchFamily="2" charset="77"/>
              </a:rPr>
              <a:t>Rakenna</a:t>
            </a:r>
            <a:r>
              <a:rPr lang="en-US">
                <a:latin typeface="Work Sans" pitchFamily="2" charset="77"/>
              </a:rPr>
              <a:t> </a:t>
            </a:r>
            <a:r>
              <a:rPr lang="en-US" err="1">
                <a:latin typeface="Work Sans" pitchFamily="2" charset="77"/>
              </a:rPr>
              <a:t>oma</a:t>
            </a:r>
            <a:r>
              <a:rPr lang="en-US">
                <a:latin typeface="Work Sans" pitchFamily="2" charset="77"/>
              </a:rPr>
              <a:t> </a:t>
            </a:r>
            <a:r>
              <a:rPr lang="en-US" err="1">
                <a:latin typeface="Work Sans" pitchFamily="2" charset="77"/>
              </a:rPr>
              <a:t>käyttöönotto</a:t>
            </a:r>
            <a:r>
              <a:rPr lang="en-US">
                <a:latin typeface="Work Sans" pitchFamily="2" charset="77"/>
              </a:rPr>
              <a:t> </a:t>
            </a:r>
            <a:r>
              <a:rPr lang="en-US" err="1">
                <a:latin typeface="Work Sans" pitchFamily="2" charset="77"/>
              </a:rPr>
              <a:t>tiekartan</a:t>
            </a:r>
            <a:r>
              <a:rPr lang="en-US">
                <a:latin typeface="Work Sans" pitchFamily="2" charset="77"/>
              </a:rPr>
              <a:t> </a:t>
            </a:r>
            <a:r>
              <a:rPr lang="en-US" err="1">
                <a:latin typeface="Work Sans" pitchFamily="2" charset="77"/>
              </a:rPr>
              <a:t>mukaiseksi</a:t>
            </a:r>
            <a:endParaRPr lang="en-US">
              <a:latin typeface="Work Sans" pitchFamily="2" charset="77"/>
            </a:endParaRPr>
          </a:p>
        </p:txBody>
      </p:sp>
      <p:sp>
        <p:nvSpPr>
          <p:cNvPr id="2" name="Oval 1">
            <a:extLst>
              <a:ext uri="{FF2B5EF4-FFF2-40B4-BE49-F238E27FC236}">
                <a16:creationId xmlns:a16="http://schemas.microsoft.com/office/drawing/2014/main" id="{1C154D68-100B-A3B2-A661-A833E0F82338}"/>
              </a:ext>
            </a:extLst>
          </p:cNvPr>
          <p:cNvSpPr/>
          <p:nvPr/>
        </p:nvSpPr>
        <p:spPr>
          <a:xfrm>
            <a:off x="5710419" y="5837317"/>
            <a:ext cx="2096603" cy="20963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latin typeface="+mj-lt"/>
                <a:cs typeface="Calibri"/>
              </a:rPr>
              <a:t>Oman </a:t>
            </a:r>
            <a:r>
              <a:rPr lang="en-GB" sz="1600" err="1">
                <a:latin typeface="+mj-lt"/>
                <a:cs typeface="Calibri"/>
              </a:rPr>
              <a:t>järjestelmän</a:t>
            </a:r>
            <a:r>
              <a:rPr lang="en-GB" sz="1600">
                <a:latin typeface="+mj-lt"/>
                <a:cs typeface="Calibri"/>
              </a:rPr>
              <a:t> </a:t>
            </a:r>
            <a:r>
              <a:rPr lang="en-GB" sz="1600" err="1">
                <a:latin typeface="+mj-lt"/>
                <a:cs typeface="Calibri"/>
              </a:rPr>
              <a:t>kyvykkyys</a:t>
            </a:r>
            <a:br>
              <a:rPr lang="en-GB" sz="1600">
                <a:latin typeface="+mj-lt"/>
                <a:cs typeface="Calibri"/>
              </a:rPr>
            </a:br>
            <a:r>
              <a:rPr lang="en-GB" sz="1600" err="1">
                <a:latin typeface="+mj-lt"/>
                <a:cs typeface="Calibri"/>
              </a:rPr>
              <a:t>ilmoittamiselle</a:t>
            </a:r>
            <a:endParaRPr lang="en-GB" sz="1600">
              <a:latin typeface="+mj-lt"/>
              <a:cs typeface="Calibri"/>
            </a:endParaRPr>
          </a:p>
        </p:txBody>
      </p:sp>
      <p:sp>
        <p:nvSpPr>
          <p:cNvPr id="3" name="Oval 2">
            <a:extLst>
              <a:ext uri="{FF2B5EF4-FFF2-40B4-BE49-F238E27FC236}">
                <a16:creationId xmlns:a16="http://schemas.microsoft.com/office/drawing/2014/main" id="{3E01F26C-AF2F-AE07-9416-E893A142D8A0}"/>
              </a:ext>
            </a:extLst>
          </p:cNvPr>
          <p:cNvSpPr/>
          <p:nvPr/>
        </p:nvSpPr>
        <p:spPr>
          <a:xfrm>
            <a:off x="1127407" y="5837317"/>
            <a:ext cx="2096603" cy="20963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800" err="1">
                <a:latin typeface="+mj-lt"/>
                <a:ea typeface="Calibri"/>
                <a:cs typeface="Calibri"/>
              </a:rPr>
              <a:t>Tietomallin</a:t>
            </a:r>
            <a:r>
              <a:rPr lang="en-GB" sz="1800">
                <a:latin typeface="+mj-lt"/>
                <a:ea typeface="Calibri"/>
                <a:cs typeface="Calibri"/>
              </a:rPr>
              <a:t> </a:t>
            </a:r>
            <a:r>
              <a:rPr lang="en-GB" sz="1800" err="1">
                <a:latin typeface="+mj-lt"/>
                <a:ea typeface="Calibri"/>
                <a:cs typeface="Calibri"/>
              </a:rPr>
              <a:t>ymmärrys</a:t>
            </a:r>
            <a:endParaRPr lang="en-GB" sz="1800">
              <a:latin typeface="+mj-lt"/>
              <a:ea typeface="Calibri"/>
              <a:cs typeface="Calibri"/>
            </a:endParaRPr>
          </a:p>
        </p:txBody>
      </p:sp>
      <p:sp>
        <p:nvSpPr>
          <p:cNvPr id="4" name="Oval 3">
            <a:extLst>
              <a:ext uri="{FF2B5EF4-FFF2-40B4-BE49-F238E27FC236}">
                <a16:creationId xmlns:a16="http://schemas.microsoft.com/office/drawing/2014/main" id="{EDED4045-4E83-43F2-FDA8-C30A99B80425}"/>
              </a:ext>
            </a:extLst>
          </p:cNvPr>
          <p:cNvSpPr/>
          <p:nvPr/>
        </p:nvSpPr>
        <p:spPr>
          <a:xfrm>
            <a:off x="3427631" y="5837317"/>
            <a:ext cx="2096603" cy="20963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600">
                <a:latin typeface="+mj-lt"/>
                <a:cs typeface="Calibri"/>
              </a:rPr>
              <a:t>Oma </a:t>
            </a:r>
            <a:r>
              <a:rPr lang="en-GB" sz="1600" err="1">
                <a:latin typeface="+mj-lt"/>
                <a:cs typeface="Calibri"/>
              </a:rPr>
              <a:t>operatiivinen</a:t>
            </a:r>
            <a:r>
              <a:rPr lang="en-GB" sz="1600">
                <a:latin typeface="+mj-lt"/>
                <a:cs typeface="Calibri"/>
              </a:rPr>
              <a:t> </a:t>
            </a:r>
            <a:r>
              <a:rPr lang="en-GB" sz="1600" err="1">
                <a:latin typeface="+mj-lt"/>
                <a:cs typeface="Calibri"/>
              </a:rPr>
              <a:t>tarve</a:t>
            </a:r>
            <a:r>
              <a:rPr lang="en-GB" sz="1600">
                <a:latin typeface="+mj-lt"/>
                <a:cs typeface="Calibri"/>
              </a:rPr>
              <a:t> </a:t>
            </a:r>
            <a:br>
              <a:rPr lang="en-GB" sz="1600">
                <a:latin typeface="+mj-lt"/>
                <a:cs typeface="Calibri"/>
              </a:rPr>
            </a:br>
            <a:r>
              <a:rPr lang="en-GB" sz="1600" err="1">
                <a:latin typeface="+mj-lt"/>
                <a:cs typeface="Calibri"/>
              </a:rPr>
              <a:t>ilmoittamiselle</a:t>
            </a:r>
            <a:endParaRPr lang="en-GB" sz="1600">
              <a:latin typeface="+mj-lt"/>
              <a:cs typeface="Calibri"/>
            </a:endParaRPr>
          </a:p>
        </p:txBody>
      </p:sp>
      <p:sp>
        <p:nvSpPr>
          <p:cNvPr id="6" name="Oval 5">
            <a:extLst>
              <a:ext uri="{FF2B5EF4-FFF2-40B4-BE49-F238E27FC236}">
                <a16:creationId xmlns:a16="http://schemas.microsoft.com/office/drawing/2014/main" id="{7660B7B2-8E48-F1BE-2992-A851A72965AD}"/>
              </a:ext>
            </a:extLst>
          </p:cNvPr>
          <p:cNvSpPr/>
          <p:nvPr/>
        </p:nvSpPr>
        <p:spPr>
          <a:xfrm>
            <a:off x="8055125" y="5901452"/>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800">
                <a:latin typeface="+mj-lt"/>
                <a:cs typeface="Calibri"/>
              </a:rPr>
              <a:t>RIM</a:t>
            </a:r>
            <a:endParaRPr lang="en-US" sz="1800">
              <a:latin typeface="+mj-lt"/>
              <a:cs typeface="Calibri"/>
            </a:endParaRPr>
          </a:p>
        </p:txBody>
      </p:sp>
      <p:sp>
        <p:nvSpPr>
          <p:cNvPr id="8" name="Oval 7">
            <a:extLst>
              <a:ext uri="{FF2B5EF4-FFF2-40B4-BE49-F238E27FC236}">
                <a16:creationId xmlns:a16="http://schemas.microsoft.com/office/drawing/2014/main" id="{B5C12B67-8037-CACC-C8C1-9E971BF071F5}"/>
              </a:ext>
            </a:extLst>
          </p:cNvPr>
          <p:cNvSpPr/>
          <p:nvPr/>
        </p:nvSpPr>
        <p:spPr>
          <a:xfrm>
            <a:off x="8053296" y="6890983"/>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800">
                <a:latin typeface="+mj-lt"/>
                <a:cs typeface="Calibri"/>
              </a:rPr>
              <a:t>NAPI</a:t>
            </a:r>
            <a:endParaRPr lang="en-US" sz="1800">
              <a:latin typeface="+mj-lt"/>
              <a:cs typeface="Calibri"/>
            </a:endParaRPr>
          </a:p>
        </p:txBody>
      </p:sp>
      <p:sp>
        <p:nvSpPr>
          <p:cNvPr id="9" name="Oval 8">
            <a:extLst>
              <a:ext uri="{FF2B5EF4-FFF2-40B4-BE49-F238E27FC236}">
                <a16:creationId xmlns:a16="http://schemas.microsoft.com/office/drawing/2014/main" id="{DF3C07EB-E795-950A-1D47-5242C15137A7}"/>
              </a:ext>
            </a:extLst>
          </p:cNvPr>
          <p:cNvSpPr/>
          <p:nvPr/>
        </p:nvSpPr>
        <p:spPr>
          <a:xfrm>
            <a:off x="9200737" y="5837317"/>
            <a:ext cx="2096603" cy="20963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800" err="1">
                <a:latin typeface="+mj-lt"/>
                <a:cs typeface="Calibri"/>
              </a:rPr>
              <a:t>Integraation</a:t>
            </a:r>
            <a:r>
              <a:rPr lang="en-GB" sz="1800">
                <a:latin typeface="+mj-lt"/>
                <a:cs typeface="Calibri"/>
              </a:rPr>
              <a:t> </a:t>
            </a:r>
            <a:r>
              <a:rPr lang="en-GB" sz="1800" err="1">
                <a:latin typeface="+mj-lt"/>
                <a:cs typeface="Calibri"/>
              </a:rPr>
              <a:t>kehitys</a:t>
            </a:r>
            <a:r>
              <a:rPr lang="en-GB" sz="1800">
                <a:latin typeface="+mj-lt"/>
                <a:cs typeface="Calibri"/>
              </a:rPr>
              <a:t> </a:t>
            </a:r>
            <a:r>
              <a:rPr lang="en-GB" sz="1800" err="1">
                <a:latin typeface="+mj-lt"/>
                <a:cs typeface="Calibri"/>
              </a:rPr>
              <a:t>ja</a:t>
            </a:r>
            <a:r>
              <a:rPr lang="en-GB" sz="1800">
                <a:latin typeface="+mj-lt"/>
                <a:cs typeface="Calibri"/>
              </a:rPr>
              <a:t> CT </a:t>
            </a:r>
          </a:p>
        </p:txBody>
      </p:sp>
      <p:sp>
        <p:nvSpPr>
          <p:cNvPr id="10" name="Oval 9">
            <a:extLst>
              <a:ext uri="{FF2B5EF4-FFF2-40B4-BE49-F238E27FC236}">
                <a16:creationId xmlns:a16="http://schemas.microsoft.com/office/drawing/2014/main" id="{1F8D5FC9-9ECE-2543-58C2-A2BA82DE4338}"/>
              </a:ext>
            </a:extLst>
          </p:cNvPr>
          <p:cNvSpPr/>
          <p:nvPr/>
        </p:nvSpPr>
        <p:spPr>
          <a:xfrm>
            <a:off x="11544731" y="5837317"/>
            <a:ext cx="2096603" cy="20963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800" err="1">
                <a:latin typeface="+mj-lt"/>
                <a:cs typeface="Calibri"/>
              </a:rPr>
              <a:t>Tuotanto-käyttö</a:t>
            </a:r>
            <a:endParaRPr lang="en-GB" sz="1800">
              <a:latin typeface="+mj-lt"/>
              <a:cs typeface="Calibri"/>
            </a:endParaRPr>
          </a:p>
        </p:txBody>
      </p:sp>
      <p:sp>
        <p:nvSpPr>
          <p:cNvPr id="11" name="TextBox 10">
            <a:extLst>
              <a:ext uri="{FF2B5EF4-FFF2-40B4-BE49-F238E27FC236}">
                <a16:creationId xmlns:a16="http://schemas.microsoft.com/office/drawing/2014/main" id="{9EC2CC4B-0084-91B2-C4BB-7C744CEC29BD}"/>
              </a:ext>
            </a:extLst>
          </p:cNvPr>
          <p:cNvSpPr txBox="1"/>
          <p:nvPr/>
        </p:nvSpPr>
        <p:spPr>
          <a:xfrm>
            <a:off x="1484014" y="5371257"/>
            <a:ext cx="138338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GB" sz="1800">
                <a:solidFill>
                  <a:schemeClr val="accent4"/>
                </a:solidFill>
                <a:latin typeface="Work Sans" pitchFamily="2" charset="77"/>
              </a:rPr>
              <a:t>OPETTELE</a:t>
            </a:r>
            <a:endParaRPr lang="en-US" sz="1800">
              <a:solidFill>
                <a:schemeClr val="accent4"/>
              </a:solidFill>
              <a:latin typeface="Work Sans" pitchFamily="2" charset="77"/>
            </a:endParaRPr>
          </a:p>
        </p:txBody>
      </p:sp>
      <p:sp>
        <p:nvSpPr>
          <p:cNvPr id="12" name="TextBox 11">
            <a:extLst>
              <a:ext uri="{FF2B5EF4-FFF2-40B4-BE49-F238E27FC236}">
                <a16:creationId xmlns:a16="http://schemas.microsoft.com/office/drawing/2014/main" id="{D160D7B6-D423-4B20-3432-32A060BEBF22}"/>
              </a:ext>
            </a:extLst>
          </p:cNvPr>
          <p:cNvSpPr txBox="1"/>
          <p:nvPr/>
        </p:nvSpPr>
        <p:spPr>
          <a:xfrm>
            <a:off x="3628215" y="5371257"/>
            <a:ext cx="1695435"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GB" sz="1800">
                <a:solidFill>
                  <a:schemeClr val="accent4"/>
                </a:solidFill>
                <a:latin typeface="Work Sans" pitchFamily="2" charset="77"/>
              </a:rPr>
              <a:t>MÄÄRITTELE</a:t>
            </a:r>
            <a:endParaRPr lang="en-US" sz="1800">
              <a:solidFill>
                <a:schemeClr val="accent4"/>
              </a:solidFill>
              <a:latin typeface="Work Sans" pitchFamily="2" charset="77"/>
            </a:endParaRPr>
          </a:p>
        </p:txBody>
      </p:sp>
      <p:sp>
        <p:nvSpPr>
          <p:cNvPr id="13" name="TextBox 12">
            <a:extLst>
              <a:ext uri="{FF2B5EF4-FFF2-40B4-BE49-F238E27FC236}">
                <a16:creationId xmlns:a16="http://schemas.microsoft.com/office/drawing/2014/main" id="{C88AE219-1DC9-81D8-CC03-5D43CE092C93}"/>
              </a:ext>
            </a:extLst>
          </p:cNvPr>
          <p:cNvSpPr txBox="1"/>
          <p:nvPr/>
        </p:nvSpPr>
        <p:spPr>
          <a:xfrm>
            <a:off x="6064823" y="5371257"/>
            <a:ext cx="138338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GB" sz="1800">
                <a:solidFill>
                  <a:schemeClr val="accent4"/>
                </a:solidFill>
                <a:latin typeface="Work Sans" pitchFamily="2" charset="77"/>
              </a:rPr>
              <a:t>TOTEUTA</a:t>
            </a:r>
            <a:endParaRPr lang="en-US" sz="1800">
              <a:solidFill>
                <a:schemeClr val="accent4"/>
              </a:solidFill>
              <a:latin typeface="Work Sans" pitchFamily="2" charset="77"/>
            </a:endParaRPr>
          </a:p>
        </p:txBody>
      </p:sp>
      <p:sp>
        <p:nvSpPr>
          <p:cNvPr id="14" name="TextBox 13">
            <a:extLst>
              <a:ext uri="{FF2B5EF4-FFF2-40B4-BE49-F238E27FC236}">
                <a16:creationId xmlns:a16="http://schemas.microsoft.com/office/drawing/2014/main" id="{E7E59F18-8159-270C-673D-7C46F4586558}"/>
              </a:ext>
            </a:extLst>
          </p:cNvPr>
          <p:cNvSpPr txBox="1"/>
          <p:nvPr/>
        </p:nvSpPr>
        <p:spPr>
          <a:xfrm>
            <a:off x="7804668" y="5371257"/>
            <a:ext cx="138338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GB" sz="1800">
                <a:solidFill>
                  <a:schemeClr val="accent4"/>
                </a:solidFill>
                <a:latin typeface="Work Sans" pitchFamily="2" charset="77"/>
              </a:rPr>
              <a:t>VALITSE</a:t>
            </a:r>
            <a:endParaRPr lang="en-US" sz="1800">
              <a:solidFill>
                <a:schemeClr val="accent4"/>
              </a:solidFill>
              <a:latin typeface="Work Sans" pitchFamily="2" charset="77"/>
            </a:endParaRPr>
          </a:p>
        </p:txBody>
      </p:sp>
      <p:sp>
        <p:nvSpPr>
          <p:cNvPr id="15" name="TextBox 14">
            <a:extLst>
              <a:ext uri="{FF2B5EF4-FFF2-40B4-BE49-F238E27FC236}">
                <a16:creationId xmlns:a16="http://schemas.microsoft.com/office/drawing/2014/main" id="{CCADE102-C781-D359-945C-EB66BCCEE14B}"/>
              </a:ext>
            </a:extLst>
          </p:cNvPr>
          <p:cNvSpPr txBox="1"/>
          <p:nvPr/>
        </p:nvSpPr>
        <p:spPr>
          <a:xfrm>
            <a:off x="9519590" y="5371257"/>
            <a:ext cx="138338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GB" sz="1800">
                <a:solidFill>
                  <a:schemeClr val="accent4"/>
                </a:solidFill>
                <a:latin typeface="Work Sans" pitchFamily="2" charset="77"/>
              </a:rPr>
              <a:t>KEHITÄ</a:t>
            </a:r>
            <a:endParaRPr lang="en-US" sz="1800">
              <a:solidFill>
                <a:schemeClr val="accent4"/>
              </a:solidFill>
              <a:latin typeface="Work Sans" pitchFamily="2" charset="77"/>
            </a:endParaRPr>
          </a:p>
        </p:txBody>
      </p:sp>
      <p:sp>
        <p:nvSpPr>
          <p:cNvPr id="16" name="TextBox 15">
            <a:extLst>
              <a:ext uri="{FF2B5EF4-FFF2-40B4-BE49-F238E27FC236}">
                <a16:creationId xmlns:a16="http://schemas.microsoft.com/office/drawing/2014/main" id="{5F028823-F225-4F3C-A953-D04D4E20EF78}"/>
              </a:ext>
            </a:extLst>
          </p:cNvPr>
          <p:cNvSpPr txBox="1"/>
          <p:nvPr/>
        </p:nvSpPr>
        <p:spPr>
          <a:xfrm>
            <a:off x="11849216" y="5371257"/>
            <a:ext cx="138338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GB" sz="1800">
                <a:solidFill>
                  <a:schemeClr val="accent4"/>
                </a:solidFill>
                <a:latin typeface="Work Sans" pitchFamily="2" charset="77"/>
              </a:rPr>
              <a:t>VALIDOI</a:t>
            </a:r>
            <a:endParaRPr lang="en-US" sz="1800">
              <a:solidFill>
                <a:schemeClr val="accent4"/>
              </a:solidFill>
              <a:latin typeface="Work Sans" pitchFamily="2" charset="77"/>
            </a:endParaRPr>
          </a:p>
        </p:txBody>
      </p:sp>
    </p:spTree>
    <p:extLst>
      <p:ext uri="{BB962C8B-B14F-4D97-AF65-F5344CB8AC3E}">
        <p14:creationId xmlns:p14="http://schemas.microsoft.com/office/powerpoint/2010/main" val="4120493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5269A-9FF1-AD30-DE31-7119472CAC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099B5B-D800-1BF3-6D30-648C63494723}"/>
              </a:ext>
            </a:extLst>
          </p:cNvPr>
          <p:cNvSpPr>
            <a:spLocks noGrp="1"/>
          </p:cNvSpPr>
          <p:nvPr>
            <p:ph type="title"/>
          </p:nvPr>
        </p:nvSpPr>
        <p:spPr>
          <a:xfrm>
            <a:off x="854404" y="2768005"/>
            <a:ext cx="7558076" cy="2830937"/>
          </a:xfrm>
        </p:spPr>
        <p:txBody>
          <a:bodyPr/>
          <a:lstStyle/>
          <a:p>
            <a:r>
              <a:rPr lang="en-US" err="1"/>
              <a:t>EU:n</a:t>
            </a:r>
            <a:r>
              <a:rPr lang="en-US"/>
              <a:t> </a:t>
            </a:r>
            <a:r>
              <a:rPr lang="en-US" err="1"/>
              <a:t>harmonisoitu</a:t>
            </a:r>
            <a:r>
              <a:rPr lang="en-US"/>
              <a:t> </a:t>
            </a:r>
            <a:r>
              <a:rPr lang="en-US" err="1"/>
              <a:t>tietomalli</a:t>
            </a:r>
            <a:endParaRPr lang="en-US"/>
          </a:p>
        </p:txBody>
      </p:sp>
      <p:sp>
        <p:nvSpPr>
          <p:cNvPr id="4" name="Text Placeholder 2">
            <a:extLst>
              <a:ext uri="{FF2B5EF4-FFF2-40B4-BE49-F238E27FC236}">
                <a16:creationId xmlns:a16="http://schemas.microsoft.com/office/drawing/2014/main" id="{70DA118D-F10A-9954-FA86-165A69B6BACE}"/>
              </a:ext>
            </a:extLst>
          </p:cNvPr>
          <p:cNvSpPr txBox="1">
            <a:spLocks/>
          </p:cNvSpPr>
          <p:nvPr/>
        </p:nvSpPr>
        <p:spPr>
          <a:xfrm>
            <a:off x="854404" y="5233043"/>
            <a:ext cx="10684800" cy="709200"/>
          </a:xfrm>
          <a:prstGeom prst="rect">
            <a:avLst/>
          </a:prstGeom>
        </p:spPr>
        <p:txBody>
          <a:bodyPr lIns="91440" tIns="45720" rIns="91440" bIns="45720" anchor="t"/>
          <a:lstStyle>
            <a:defPPr>
              <a:defRPr lang="en-US"/>
            </a:defPPr>
            <a:lvl1pPr marL="538163" indent="-538163" algn="l" defTabSz="1219170" rtl="0" eaLnBrk="1" latinLnBrk="0" hangingPunct="1">
              <a:lnSpc>
                <a:spcPct val="95000"/>
              </a:lnSpc>
              <a:spcBef>
                <a:spcPts val="1500"/>
              </a:spcBef>
              <a:buSzPct val="100000"/>
              <a:buFont typeface="Arial" panose="020B0604020202020204" pitchFamily="34" charset="0"/>
              <a:buChar char="•"/>
              <a:defRPr sz="3400" kern="1200">
                <a:solidFill>
                  <a:schemeClr val="tx1"/>
                </a:solidFill>
                <a:latin typeface="Work Sans Medium" pitchFamily="2" charset="77"/>
                <a:ea typeface="+mn-ea"/>
                <a:cs typeface="+mn-cs"/>
              </a:defRPr>
            </a:lvl1pPr>
            <a:lvl2pPr marL="1076325" indent="-538163" algn="l" defTabSz="1219170" rtl="0" eaLnBrk="1" latinLnBrk="0" hangingPunct="1">
              <a:lnSpc>
                <a:spcPct val="95000"/>
              </a:lnSpc>
              <a:spcBef>
                <a:spcPts val="1500"/>
              </a:spcBef>
              <a:buSzPct val="100000"/>
              <a:buFont typeface="Arial" panose="020B0604020202020204" pitchFamily="34" charset="0"/>
              <a:buChar char="•"/>
              <a:defRPr sz="2900" kern="1200">
                <a:solidFill>
                  <a:schemeClr val="tx1"/>
                </a:solidFill>
                <a:latin typeface="Work Sans Medium" pitchFamily="2" charset="77"/>
                <a:ea typeface="+mn-ea"/>
                <a:cs typeface="+mn-cs"/>
              </a:defRPr>
            </a:lvl2pPr>
            <a:lvl3pPr marL="1614488" indent="-538163" algn="l" defTabSz="1219170" rtl="0" eaLnBrk="1" latinLnBrk="0" hangingPunct="1">
              <a:lnSpc>
                <a:spcPct val="95000"/>
              </a:lnSpc>
              <a:spcBef>
                <a:spcPts val="1500"/>
              </a:spcBef>
              <a:buSzPct val="100000"/>
              <a:buFont typeface="Arial" panose="020B0604020202020204" pitchFamily="34" charset="0"/>
              <a:buChar char="•"/>
              <a:defRPr sz="2600" kern="1200">
                <a:solidFill>
                  <a:schemeClr val="tx1"/>
                </a:solidFill>
                <a:latin typeface="Work Sans Medium" pitchFamily="2" charset="77"/>
                <a:ea typeface="+mn-ea"/>
                <a:cs typeface="+mn-cs"/>
              </a:defRPr>
            </a:lvl3pPr>
            <a:lvl4pPr marL="2152650" indent="-538163" algn="l" defTabSz="1219170" rtl="0" eaLnBrk="1" latinLnBrk="0" hangingPunct="1">
              <a:lnSpc>
                <a:spcPct val="95000"/>
              </a:lnSpc>
              <a:spcBef>
                <a:spcPts val="0"/>
              </a:spcBef>
              <a:buSzPct val="100000"/>
              <a:buFont typeface="Arial" panose="020B0604020202020204" pitchFamily="34" charset="0"/>
              <a:buChar char="•"/>
              <a:defRPr sz="2600" kern="1200">
                <a:solidFill>
                  <a:schemeClr val="tx1"/>
                </a:solidFill>
                <a:latin typeface="Work Sans Medium" pitchFamily="2" charset="77"/>
                <a:ea typeface="+mn-ea"/>
                <a:cs typeface="+mn-cs"/>
              </a:defRPr>
            </a:lvl4pPr>
            <a:lvl5pPr marL="2690813" indent="-538163" algn="l" defTabSz="1219170" rtl="0" eaLnBrk="1" latinLnBrk="0" hangingPunct="1">
              <a:lnSpc>
                <a:spcPct val="95000"/>
              </a:lnSpc>
              <a:spcBef>
                <a:spcPts val="0"/>
              </a:spcBef>
              <a:buSzPct val="100000"/>
              <a:buFont typeface="Arial" panose="020B0604020202020204" pitchFamily="34" charset="0"/>
              <a:buChar char="•"/>
              <a:defRPr sz="2600" kern="1200">
                <a:solidFill>
                  <a:schemeClr val="tx1"/>
                </a:solidFill>
                <a:latin typeface="Work Sans Medium" pitchFamily="2" charset="77"/>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537845" indent="-537845"/>
            <a:endParaRPr lang="fi-FI"/>
          </a:p>
        </p:txBody>
      </p:sp>
    </p:spTree>
    <p:extLst>
      <p:ext uri="{BB962C8B-B14F-4D97-AF65-F5344CB8AC3E}">
        <p14:creationId xmlns:p14="http://schemas.microsoft.com/office/powerpoint/2010/main" val="608446417"/>
      </p:ext>
    </p:extLst>
  </p:cSld>
  <p:clrMapOvr>
    <a:masterClrMapping/>
  </p:clrMapOvr>
</p:sld>
</file>

<file path=ppt/theme/theme1.xml><?xml version="1.0" encoding="utf-8"?>
<a:theme xmlns:a="http://schemas.openxmlformats.org/drawingml/2006/main" name="Siili">
  <a:themeElements>
    <a:clrScheme name="Nemo">
      <a:dk1>
        <a:srgbClr val="000000"/>
      </a:dk1>
      <a:lt1>
        <a:srgbClr val="FFFFFF"/>
      </a:lt1>
      <a:dk2>
        <a:srgbClr val="3000EE"/>
      </a:dk2>
      <a:lt2>
        <a:srgbClr val="43EBC3"/>
      </a:lt2>
      <a:accent1>
        <a:srgbClr val="FDFF93"/>
      </a:accent1>
      <a:accent2>
        <a:srgbClr val="FF77E1"/>
      </a:accent2>
      <a:accent3>
        <a:srgbClr val="3AB8FF"/>
      </a:accent3>
      <a:accent4>
        <a:srgbClr val="009E9E"/>
      </a:accent4>
      <a:accent5>
        <a:srgbClr val="D62C55"/>
      </a:accent5>
      <a:accent6>
        <a:srgbClr val="FFF176"/>
      </a:accent6>
      <a:hlink>
        <a:srgbClr val="3000EE"/>
      </a:hlink>
      <a:folHlink>
        <a:srgbClr val="120059"/>
      </a:folHlink>
    </a:clrScheme>
    <a:fontScheme name="Everett">
      <a:majorFont>
        <a:latin typeface="Everett Medium"/>
        <a:ea typeface=""/>
        <a:cs typeface=""/>
      </a:majorFont>
      <a:minorFont>
        <a:latin typeface="Everett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6" id="{D276E1F1-66B1-3E4B-B71F-3454307AA4CB}" vid="{11A63D59-8A6E-8A42-8987-704FF99F00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Asiakirja" ma:contentTypeID="0x010100D6200CFA9AD43747856D8716797BD03E" ma:contentTypeVersion="14" ma:contentTypeDescription="Luo uusi asiakirja." ma:contentTypeScope="" ma:versionID="1e85db201625125747008cfafaf9b51a">
  <xsd:schema xmlns:xsd="http://www.w3.org/2001/XMLSchema" xmlns:xs="http://www.w3.org/2001/XMLSchema" xmlns:p="http://schemas.microsoft.com/office/2006/metadata/properties" xmlns:ns2="668480f5-3e96-4134-8a63-bd1635cbbe32" xmlns:ns3="562a1894-f443-4714-8283-5f366b6fc6b1" targetNamespace="http://schemas.microsoft.com/office/2006/metadata/properties" ma:root="true" ma:fieldsID="fec464b4381a8cbbc367f8bdf8e9ca10" ns2:_="" ns3:_="">
    <xsd:import namespace="668480f5-3e96-4134-8a63-bd1635cbbe32"/>
    <xsd:import namespace="562a1894-f443-4714-8283-5f366b6fc6b1"/>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8480f5-3e96-4134-8a63-bd1635cbbe3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Kuvien tunnisteet" ma:readOnly="false" ma:fieldId="{5cf76f15-5ced-4ddc-b409-7134ff3c332f}" ma:taxonomyMulti="true" ma:sspId="fcc4ac7b-f7b7-41af-892d-efa2b28cf2f4"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62a1894-f443-4714-8283-5f366b6fc6b1"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181321ff-ff6b-472b-be3c-325b30b58aea}" ma:internalName="TaxCatchAll" ma:showField="CatchAllData" ma:web="562a1894-f443-4714-8283-5f366b6fc6b1">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Jaettu"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Jakamisen tiedot"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68480f5-3e96-4134-8a63-bd1635cbbe32">
      <Terms xmlns="http://schemas.microsoft.com/office/infopath/2007/PartnerControls"/>
    </lcf76f155ced4ddcb4097134ff3c332f>
    <TaxCatchAll xmlns="562a1894-f443-4714-8283-5f366b6fc6b1" xsi:nil="true"/>
  </documentManagement>
</p:properties>
</file>

<file path=customXml/itemProps1.xml><?xml version="1.0" encoding="utf-8"?>
<ds:datastoreItem xmlns:ds="http://schemas.openxmlformats.org/officeDocument/2006/customXml" ds:itemID="{F1325F74-949C-41F5-ACCA-28F69D53C043}">
  <ds:schemaRefs>
    <ds:schemaRef ds:uri="http://schemas.microsoft.com/sharepoint/v3/contenttype/forms"/>
  </ds:schemaRefs>
</ds:datastoreItem>
</file>

<file path=customXml/itemProps2.xml><?xml version="1.0" encoding="utf-8"?>
<ds:datastoreItem xmlns:ds="http://schemas.openxmlformats.org/officeDocument/2006/customXml" ds:itemID="{7E87826B-493C-4F54-BFB7-66DF2FB03554}">
  <ds:schemaRefs>
    <ds:schemaRef ds:uri="562a1894-f443-4714-8283-5f366b6fc6b1"/>
    <ds:schemaRef ds:uri="668480f5-3e96-4134-8a63-bd1635cbbe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F29010A-CD48-4325-B078-2F7BE3B9F7E5}">
  <ds:schemaRefs>
    <ds:schemaRef ds:uri="562a1894-f443-4714-8283-5f366b6fc6b1"/>
    <ds:schemaRef ds:uri="668480f5-3e96-4134-8a63-bd1635cbbe3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a2f088e2-3b85-4e33-96e0-b049e5731674}" enabled="0" method="" siteId="{a2f088e2-3b85-4e33-96e0-b049e5731674}" removed="1"/>
</clbl:labelList>
</file>

<file path=docProps/app.xml><?xml version="1.0" encoding="utf-8"?>
<Properties xmlns="http://schemas.openxmlformats.org/officeDocument/2006/extended-properties" xmlns:vt="http://schemas.openxmlformats.org/officeDocument/2006/docPropsVTypes">
  <Template>Siili</Template>
  <Application>Microsoft Office PowerPoint</Application>
  <PresentationFormat>Custom</PresentationFormat>
  <Slides>37</Slides>
  <Notes>28</Notes>
  <HiddenSlides>2</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Siili</vt:lpstr>
      <vt:lpstr>Datamallit, ilmoittaminen ja rajapinnat –webinaari </vt:lpstr>
      <vt:lpstr>Esittely</vt:lpstr>
      <vt:lpstr>Ohjelma</vt:lpstr>
      <vt:lpstr>Datamallit, ilmoittaminen ja rajapinnat - Ohjelma</vt:lpstr>
      <vt:lpstr>Tavoitteet</vt:lpstr>
      <vt:lpstr>Käyttöönottoaikataulu 2025–2026</vt:lpstr>
      <vt:lpstr>Mitä ilmoittajilta odotetaan</vt:lpstr>
      <vt:lpstr>3 tärkeätä pointtia</vt:lpstr>
      <vt:lpstr>EU:n harmonisoitu tietomalli</vt:lpstr>
      <vt:lpstr>Mikä on EU-sääntelyyn perustuva EMSWe:n harmonisoitu tietomalli?</vt:lpstr>
      <vt:lpstr>Tietokentät ja niihin liittyvät määritykset</vt:lpstr>
      <vt:lpstr>EU:n määrittelemät tietokentät ja niihin liittyvät kuvaukset</vt:lpstr>
      <vt:lpstr>Rules, guidance and conditions</vt:lpstr>
      <vt:lpstr>Koodistot</vt:lpstr>
      <vt:lpstr>Tekniset tiedot: XML tai JSON</vt:lpstr>
      <vt:lpstr>Tekniset tiedot: XML tai JSON</vt:lpstr>
      <vt:lpstr>Schemat</vt:lpstr>
      <vt:lpstr>Palaute  https://forms.office.com/e/A3C3cdkJQb </vt:lpstr>
      <vt:lpstr>Miten tietomalli otetaan käyttöön rajapintojen yli</vt:lpstr>
      <vt:lpstr>Mikäli organisaationne käyttää kansallista ilmoittajarajapintaa ilmoittamiseen</vt:lpstr>
      <vt:lpstr>Mikäli organisaationne käyttää RIM:iä ilmoittamiseen</vt:lpstr>
      <vt:lpstr>Kansallinen ilmoittajarajapinta - National Declarant API </vt:lpstr>
      <vt:lpstr>Miten tulkita Declarant APIn dokumentaatiota</vt:lpstr>
      <vt:lpstr>Reporting Interface Module - RIM</vt:lpstr>
      <vt:lpstr>RIM arkkitehtuuri – 4 kulman malli</vt:lpstr>
      <vt:lpstr>AS4-yhteensopiva yhteyspiste Domibus</vt:lpstr>
      <vt:lpstr>Lähettäjän rekisteröinti URAM-palveluun sekä Nemoon</vt:lpstr>
      <vt:lpstr>Sertifikaatit </vt:lpstr>
      <vt:lpstr>Domibusin pmode.xml konfiguraatio </vt:lpstr>
      <vt:lpstr>Domibusin viestirajapinta </vt:lpstr>
      <vt:lpstr>Vastausviestien rajapinta</vt:lpstr>
      <vt:lpstr>Seuraavat koulutukset &amp; materiaalit</vt:lpstr>
      <vt:lpstr>Seuraavat koulutukset</vt:lpstr>
      <vt:lpstr>Materiaalit</vt:lpstr>
      <vt:lpstr>Kysymykset &amp; palaute</vt:lpstr>
      <vt:lpstr>Palaute  https://forms.office.com/e/A3C3cdkJQb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Siili Powerpoint Heading H1 72pt Everett Regular</dc:title>
  <dc:subject/>
  <dc:creator>Jukka Lepistö</dc:creator>
  <cp:keywords/>
  <dc:description/>
  <cp:revision>67</cp:revision>
  <cp:lastPrinted>2022-06-06T13:13:43Z</cp:lastPrinted>
  <dcterms:created xsi:type="dcterms:W3CDTF">2021-10-25T06:10:25Z</dcterms:created>
  <dcterms:modified xsi:type="dcterms:W3CDTF">2025-09-24T06:50:38Z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0x010100D6200CFA9AD43747856D8716797BD03E</vt:lpwstr>
  </property>
  <property fmtid="{D5CDD505-2E9C-101B-9397-08002B2CF9AE}" pid="3" name="MediaServiceImageTags">
    <vt:lpwstr/>
  </property>
</Properties>
</file>